
<file path=[Content_Types].xml><?xml version="1.0" encoding="utf-8"?>
<Types xmlns="http://schemas.openxmlformats.org/package/2006/content-types">
  <Default Extension="jpeg" ContentType="image/jpeg"/>
  <Default Extension="m4a" ContentType="audio/mp4"/>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16"/>
  </p:notesMasterIdLst>
  <p:sldIdLst>
    <p:sldId id="269" r:id="rId5"/>
    <p:sldId id="257" r:id="rId6"/>
    <p:sldId id="267" r:id="rId7"/>
    <p:sldId id="258" r:id="rId8"/>
    <p:sldId id="268" r:id="rId9"/>
    <p:sldId id="272" r:id="rId10"/>
    <p:sldId id="273" r:id="rId11"/>
    <p:sldId id="275" r:id="rId12"/>
    <p:sldId id="260" r:id="rId13"/>
    <p:sldId id="262"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D7D7"/>
    <a:srgbClr val="CE3535"/>
    <a:srgbClr val="DE48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2F1F2E-30B8-B833-B566-415A8B6CE044}" v="1" dt="2020-11-23T03:47:07.523"/>
    <p1510:client id="{5CA62DC5-DD67-49B6-B5AA-7FC72DAE6EDE}" v="31" dt="2020-11-23T04:57:12.706"/>
    <p1510:client id="{63469BFD-9788-40EF-910C-FE1332EFCE98}" v="1365" dt="2020-11-23T07:35:47.316"/>
    <p1510:client id="{7CB36D1A-0F54-4658-AD3E-93BC5DAFB3C1}" v="875" dt="2020-11-23T04:36:35.459"/>
    <p1510:client id="{A1D00436-52DE-9C37-01EA-A947D096B94B}" v="21" dt="2020-11-23T03:58:05.542"/>
    <p1510:client id="{D275B52A-4208-4F29-9D96-B8FBA30EAFE8}" v="830" dt="2020-11-23T06:37:04.589"/>
    <p1510:client id="{E3E67610-6C3C-9EAB-74FD-BDAF2070FEFA}" v="941" dt="2020-11-23T07:12:00.6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6" d="100"/>
          <a:sy n="86" d="100"/>
        </p:scale>
        <p:origin x="-159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 Hang" userId="9a69a5b3-17b3-4acc-87e1-22e29f8760c7" providerId="ADAL" clId="{63469BFD-9788-40EF-910C-FE1332EFCE98}"/>
    <pc:docChg chg="undo custSel mod addSld delSld modSld sldOrd modMainMaster">
      <pc:chgData name="Minh Hang" userId="9a69a5b3-17b3-4acc-87e1-22e29f8760c7" providerId="ADAL" clId="{63469BFD-9788-40EF-910C-FE1332EFCE98}" dt="2020-11-23T07:35:47.316" v="1370"/>
      <pc:docMkLst>
        <pc:docMk/>
      </pc:docMkLst>
      <pc:sldChg chg="addSp delSp modSp add del mod">
        <pc:chgData name="Minh Hang" userId="9a69a5b3-17b3-4acc-87e1-22e29f8760c7" providerId="ADAL" clId="{63469BFD-9788-40EF-910C-FE1332EFCE98}" dt="2020-11-23T04:12:30.221" v="341" actId="47"/>
        <pc:sldMkLst>
          <pc:docMk/>
          <pc:sldMk cId="109857222" sldId="256"/>
        </pc:sldMkLst>
        <pc:spChg chg="mod">
          <ac:chgData name="Minh Hang" userId="9a69a5b3-17b3-4acc-87e1-22e29f8760c7" providerId="ADAL" clId="{63469BFD-9788-40EF-910C-FE1332EFCE98}" dt="2020-11-23T03:45:08.380" v="12"/>
          <ac:spMkLst>
            <pc:docMk/>
            <pc:sldMk cId="109857222" sldId="256"/>
            <ac:spMk id="2" creationId="{00000000-0000-0000-0000-000000000000}"/>
          </ac:spMkLst>
        </pc:spChg>
        <pc:spChg chg="mod">
          <ac:chgData name="Minh Hang" userId="9a69a5b3-17b3-4acc-87e1-22e29f8760c7" providerId="ADAL" clId="{63469BFD-9788-40EF-910C-FE1332EFCE98}" dt="2020-11-23T03:45:08.380" v="12"/>
          <ac:spMkLst>
            <pc:docMk/>
            <pc:sldMk cId="109857222" sldId="256"/>
            <ac:spMk id="3" creationId="{00000000-0000-0000-0000-000000000000}"/>
          </ac:spMkLst>
        </pc:spChg>
        <pc:spChg chg="add mod">
          <ac:chgData name="Minh Hang" userId="9a69a5b3-17b3-4acc-87e1-22e29f8760c7" providerId="ADAL" clId="{63469BFD-9788-40EF-910C-FE1332EFCE98}" dt="2020-11-23T04:11:31.680" v="331" actId="1076"/>
          <ac:spMkLst>
            <pc:docMk/>
            <pc:sldMk cId="109857222" sldId="256"/>
            <ac:spMk id="3" creationId="{0E0FAC6E-1B1E-4DA3-ADA6-650CF4E54A27}"/>
          </ac:spMkLst>
        </pc:spChg>
        <pc:picChg chg="add del mod">
          <ac:chgData name="Minh Hang" userId="9a69a5b3-17b3-4acc-87e1-22e29f8760c7" providerId="ADAL" clId="{63469BFD-9788-40EF-910C-FE1332EFCE98}" dt="2020-11-23T04:12:26.681" v="339" actId="21"/>
          <ac:picMkLst>
            <pc:docMk/>
            <pc:sldMk cId="109857222" sldId="256"/>
            <ac:picMk id="4" creationId="{871509A6-3E1C-4E05-8ADB-2ACA2135B963}"/>
          </ac:picMkLst>
        </pc:picChg>
      </pc:sldChg>
      <pc:sldChg chg="addSp delSp modSp mod ord modTransition modAnim">
        <pc:chgData name="Minh Hang" userId="9a69a5b3-17b3-4acc-87e1-22e29f8760c7" providerId="ADAL" clId="{63469BFD-9788-40EF-910C-FE1332EFCE98}" dt="2020-11-23T07:16:27.410" v="1340"/>
        <pc:sldMkLst>
          <pc:docMk/>
          <pc:sldMk cId="1214075500" sldId="257"/>
        </pc:sldMkLst>
        <pc:spChg chg="del mod">
          <ac:chgData name="Minh Hang" userId="9a69a5b3-17b3-4acc-87e1-22e29f8760c7" providerId="ADAL" clId="{63469BFD-9788-40EF-910C-FE1332EFCE98}" dt="2020-11-23T04:05:13.169" v="217" actId="478"/>
          <ac:spMkLst>
            <pc:docMk/>
            <pc:sldMk cId="1214075500" sldId="257"/>
            <ac:spMk id="2" creationId="{EFE392BC-DF9B-4E2B-A4A9-2D1FD28848CF}"/>
          </ac:spMkLst>
        </pc:spChg>
        <pc:spChg chg="del mod">
          <ac:chgData name="Minh Hang" userId="9a69a5b3-17b3-4acc-87e1-22e29f8760c7" providerId="ADAL" clId="{63469BFD-9788-40EF-910C-FE1332EFCE98}" dt="2020-11-23T04:05:17.151" v="219" actId="478"/>
          <ac:spMkLst>
            <pc:docMk/>
            <pc:sldMk cId="1214075500" sldId="257"/>
            <ac:spMk id="3" creationId="{E87A4C3E-FF44-4E6E-A1C0-25106BABFD2D}"/>
          </ac:spMkLst>
        </pc:spChg>
        <pc:spChg chg="add del mod">
          <ac:chgData name="Minh Hang" userId="9a69a5b3-17b3-4acc-87e1-22e29f8760c7" providerId="ADAL" clId="{63469BFD-9788-40EF-910C-FE1332EFCE98}" dt="2020-11-23T04:05:14.832" v="218" actId="478"/>
          <ac:spMkLst>
            <pc:docMk/>
            <pc:sldMk cId="1214075500" sldId="257"/>
            <ac:spMk id="6" creationId="{A86D9513-A04C-431E-B9A5-0F5D2A27FF5E}"/>
          </ac:spMkLst>
        </pc:spChg>
        <pc:spChg chg="add del mod">
          <ac:chgData name="Minh Hang" userId="9a69a5b3-17b3-4acc-87e1-22e29f8760c7" providerId="ADAL" clId="{63469BFD-9788-40EF-910C-FE1332EFCE98}" dt="2020-11-23T06:20:27.932" v="1016" actId="404"/>
          <ac:spMkLst>
            <pc:docMk/>
            <pc:sldMk cId="1214075500" sldId="257"/>
            <ac:spMk id="7" creationId="{F0E3352C-51FD-40C3-90F3-2380DC6F62DA}"/>
          </ac:spMkLst>
        </pc:spChg>
        <pc:spChg chg="add mod">
          <ac:chgData name="Minh Hang" userId="9a69a5b3-17b3-4acc-87e1-22e29f8760c7" providerId="ADAL" clId="{63469BFD-9788-40EF-910C-FE1332EFCE98}" dt="2020-11-23T04:05:28.172" v="221" actId="1076"/>
          <ac:spMkLst>
            <pc:docMk/>
            <pc:sldMk cId="1214075500" sldId="257"/>
            <ac:spMk id="8" creationId="{9B46ED00-F125-4232-A260-4FDF45ED4978}"/>
          </ac:spMkLst>
        </pc:spChg>
        <pc:spChg chg="add mod">
          <ac:chgData name="Minh Hang" userId="9a69a5b3-17b3-4acc-87e1-22e29f8760c7" providerId="ADAL" clId="{63469BFD-9788-40EF-910C-FE1332EFCE98}" dt="2020-11-23T04:05:28.172" v="221" actId="1076"/>
          <ac:spMkLst>
            <pc:docMk/>
            <pc:sldMk cId="1214075500" sldId="257"/>
            <ac:spMk id="9" creationId="{8F7978F4-50A5-4CD3-AB8B-A567CA00A2CB}"/>
          </ac:spMkLst>
        </pc:spChg>
        <pc:spChg chg="add mod">
          <ac:chgData name="Minh Hang" userId="9a69a5b3-17b3-4acc-87e1-22e29f8760c7" providerId="ADAL" clId="{63469BFD-9788-40EF-910C-FE1332EFCE98}" dt="2020-11-23T04:05:28.172" v="221" actId="1076"/>
          <ac:spMkLst>
            <pc:docMk/>
            <pc:sldMk cId="1214075500" sldId="257"/>
            <ac:spMk id="10" creationId="{51F03412-9BDE-4B3E-A213-6299E5E0A92E}"/>
          </ac:spMkLst>
        </pc:spChg>
        <pc:spChg chg="add mod">
          <ac:chgData name="Minh Hang" userId="9a69a5b3-17b3-4acc-87e1-22e29f8760c7" providerId="ADAL" clId="{63469BFD-9788-40EF-910C-FE1332EFCE98}" dt="2020-11-23T04:05:28.172" v="221" actId="1076"/>
          <ac:spMkLst>
            <pc:docMk/>
            <pc:sldMk cId="1214075500" sldId="257"/>
            <ac:spMk id="11" creationId="{6A75D0CA-1B4B-401F-993A-E4C8AD65AE74}"/>
          </ac:spMkLst>
        </pc:spChg>
        <pc:spChg chg="add mod">
          <ac:chgData name="Minh Hang" userId="9a69a5b3-17b3-4acc-87e1-22e29f8760c7" providerId="ADAL" clId="{63469BFD-9788-40EF-910C-FE1332EFCE98}" dt="2020-11-23T04:05:28.172" v="221" actId="1076"/>
          <ac:spMkLst>
            <pc:docMk/>
            <pc:sldMk cId="1214075500" sldId="257"/>
            <ac:spMk id="12" creationId="{AF5F97C7-AEDA-47B8-AB1D-6958225ED700}"/>
          </ac:spMkLst>
        </pc:spChg>
        <pc:spChg chg="add mod">
          <ac:chgData name="Minh Hang" userId="9a69a5b3-17b3-4acc-87e1-22e29f8760c7" providerId="ADAL" clId="{63469BFD-9788-40EF-910C-FE1332EFCE98}" dt="2020-11-23T04:05:28.172" v="221" actId="1076"/>
          <ac:spMkLst>
            <pc:docMk/>
            <pc:sldMk cId="1214075500" sldId="257"/>
            <ac:spMk id="13" creationId="{AAC27C21-0C41-4181-B736-8BB7144BBAD0}"/>
          </ac:spMkLst>
        </pc:spChg>
        <pc:spChg chg="add mod">
          <ac:chgData name="Minh Hang" userId="9a69a5b3-17b3-4acc-87e1-22e29f8760c7" providerId="ADAL" clId="{63469BFD-9788-40EF-910C-FE1332EFCE98}" dt="2020-11-23T04:05:28.172" v="221" actId="1076"/>
          <ac:spMkLst>
            <pc:docMk/>
            <pc:sldMk cId="1214075500" sldId="257"/>
            <ac:spMk id="14" creationId="{B951B856-B92E-490B-B8A7-03FC93827C7D}"/>
          </ac:spMkLst>
        </pc:spChg>
        <pc:spChg chg="add mod">
          <ac:chgData name="Minh Hang" userId="9a69a5b3-17b3-4acc-87e1-22e29f8760c7" providerId="ADAL" clId="{63469BFD-9788-40EF-910C-FE1332EFCE98}" dt="2020-11-23T04:07:08.692" v="306" actId="1038"/>
          <ac:spMkLst>
            <pc:docMk/>
            <pc:sldMk cId="1214075500" sldId="257"/>
            <ac:spMk id="22" creationId="{7B905496-ED44-4D38-822C-014091CD3BD3}"/>
          </ac:spMkLst>
        </pc:spChg>
        <pc:spChg chg="add del mod">
          <ac:chgData name="Minh Hang" userId="9a69a5b3-17b3-4acc-87e1-22e29f8760c7" providerId="ADAL" clId="{63469BFD-9788-40EF-910C-FE1332EFCE98}" dt="2020-11-23T04:05:57.914" v="229" actId="478"/>
          <ac:spMkLst>
            <pc:docMk/>
            <pc:sldMk cId="1214075500" sldId="257"/>
            <ac:spMk id="25" creationId="{CACB9569-4254-4665-BF52-A0F1DE06FE04}"/>
          </ac:spMkLst>
        </pc:spChg>
        <pc:spChg chg="mod">
          <ac:chgData name="Minh Hang" userId="9a69a5b3-17b3-4acc-87e1-22e29f8760c7" providerId="ADAL" clId="{63469BFD-9788-40EF-910C-FE1332EFCE98}" dt="2020-11-23T04:27:45.066" v="427" actId="14861"/>
          <ac:spMkLst>
            <pc:docMk/>
            <pc:sldMk cId="1214075500" sldId="257"/>
            <ac:spMk id="28" creationId="{0B3A0185-5AF3-4803-8A47-3B0415879AC7}"/>
          </ac:spMkLst>
        </pc:spChg>
        <pc:picChg chg="add mod">
          <ac:chgData name="Minh Hang" userId="9a69a5b3-17b3-4acc-87e1-22e29f8760c7" providerId="ADAL" clId="{63469BFD-9788-40EF-910C-FE1332EFCE98}" dt="2020-11-23T04:04:52.202" v="215" actId="1076"/>
          <ac:picMkLst>
            <pc:docMk/>
            <pc:sldMk cId="1214075500" sldId="257"/>
            <ac:picMk id="4" creationId="{EA44736F-A960-4514-BE13-5C6FB9802494}"/>
          </ac:picMkLst>
        </pc:picChg>
        <pc:picChg chg="add del mod">
          <ac:chgData name="Minh Hang" userId="9a69a5b3-17b3-4acc-87e1-22e29f8760c7" providerId="ADAL" clId="{63469BFD-9788-40EF-910C-FE1332EFCE98}" dt="2020-11-23T07:14:26.606" v="1337"/>
          <ac:picMkLst>
            <pc:docMk/>
            <pc:sldMk cId="1214075500" sldId="257"/>
            <ac:picMk id="6" creationId="{39DD4075-EDFA-4C0E-AC12-69E90852490C}"/>
          </ac:picMkLst>
        </pc:picChg>
        <pc:picChg chg="add mod">
          <ac:chgData name="Minh Hang" userId="9a69a5b3-17b3-4acc-87e1-22e29f8760c7" providerId="ADAL" clId="{63469BFD-9788-40EF-910C-FE1332EFCE98}" dt="2020-11-23T04:05:28.172" v="221" actId="1076"/>
          <ac:picMkLst>
            <pc:docMk/>
            <pc:sldMk cId="1214075500" sldId="257"/>
            <ac:picMk id="15" creationId="{B3A5F26F-1188-4B38-9306-48420CCC1475}"/>
          </ac:picMkLst>
        </pc:picChg>
        <pc:picChg chg="add mod">
          <ac:chgData name="Minh Hang" userId="9a69a5b3-17b3-4acc-87e1-22e29f8760c7" providerId="ADAL" clId="{63469BFD-9788-40EF-910C-FE1332EFCE98}" dt="2020-11-23T04:05:28.172" v="221" actId="1076"/>
          <ac:picMkLst>
            <pc:docMk/>
            <pc:sldMk cId="1214075500" sldId="257"/>
            <ac:picMk id="16" creationId="{AB7D182B-FFFF-4E01-B860-7205D315EB44}"/>
          </ac:picMkLst>
        </pc:picChg>
        <pc:picChg chg="add mod">
          <ac:chgData name="Minh Hang" userId="9a69a5b3-17b3-4acc-87e1-22e29f8760c7" providerId="ADAL" clId="{63469BFD-9788-40EF-910C-FE1332EFCE98}" dt="2020-11-23T04:05:28.172" v="221" actId="1076"/>
          <ac:picMkLst>
            <pc:docMk/>
            <pc:sldMk cId="1214075500" sldId="257"/>
            <ac:picMk id="17" creationId="{6535996F-51C1-4993-9299-D8EFE7BA122E}"/>
          </ac:picMkLst>
        </pc:picChg>
        <pc:picChg chg="add mod">
          <ac:chgData name="Minh Hang" userId="9a69a5b3-17b3-4acc-87e1-22e29f8760c7" providerId="ADAL" clId="{63469BFD-9788-40EF-910C-FE1332EFCE98}" dt="2020-11-23T04:05:28.172" v="221" actId="1076"/>
          <ac:picMkLst>
            <pc:docMk/>
            <pc:sldMk cId="1214075500" sldId="257"/>
            <ac:picMk id="18" creationId="{D82BA307-4203-45C6-AE3C-870B5D23F4EF}"/>
          </ac:picMkLst>
        </pc:picChg>
        <pc:picChg chg="add mod">
          <ac:chgData name="Minh Hang" userId="9a69a5b3-17b3-4acc-87e1-22e29f8760c7" providerId="ADAL" clId="{63469BFD-9788-40EF-910C-FE1332EFCE98}" dt="2020-11-23T04:05:28.172" v="221" actId="1076"/>
          <ac:picMkLst>
            <pc:docMk/>
            <pc:sldMk cId="1214075500" sldId="257"/>
            <ac:picMk id="19" creationId="{B3222E93-622A-4F58-8292-CF466AC06BC1}"/>
          </ac:picMkLst>
        </pc:picChg>
        <pc:picChg chg="add mod">
          <ac:chgData name="Minh Hang" userId="9a69a5b3-17b3-4acc-87e1-22e29f8760c7" providerId="ADAL" clId="{63469BFD-9788-40EF-910C-FE1332EFCE98}" dt="2020-11-23T04:05:28.172" v="221" actId="1076"/>
          <ac:picMkLst>
            <pc:docMk/>
            <pc:sldMk cId="1214075500" sldId="257"/>
            <ac:picMk id="20" creationId="{BBA72631-8DF8-415E-BBCA-44715C1CD977}"/>
          </ac:picMkLst>
        </pc:picChg>
        <pc:picChg chg="add mod">
          <ac:chgData name="Minh Hang" userId="9a69a5b3-17b3-4acc-87e1-22e29f8760c7" providerId="ADAL" clId="{63469BFD-9788-40EF-910C-FE1332EFCE98}" dt="2020-11-23T04:05:28.172" v="221" actId="1076"/>
          <ac:picMkLst>
            <pc:docMk/>
            <pc:sldMk cId="1214075500" sldId="257"/>
            <ac:picMk id="21" creationId="{EEC4CCD2-0D47-4DEB-9262-C07548CA3DF7}"/>
          </ac:picMkLst>
        </pc:picChg>
        <pc:picChg chg="add mod">
          <ac:chgData name="Minh Hang" userId="9a69a5b3-17b3-4acc-87e1-22e29f8760c7" providerId="ADAL" clId="{63469BFD-9788-40EF-910C-FE1332EFCE98}" dt="2020-11-23T04:05:47.234" v="226" actId="1076"/>
          <ac:picMkLst>
            <pc:docMk/>
            <pc:sldMk cId="1214075500" sldId="257"/>
            <ac:picMk id="23" creationId="{CF97BE11-C984-4E65-9121-5F75F9126C24}"/>
          </ac:picMkLst>
        </pc:picChg>
        <pc:picChg chg="add del mod">
          <ac:chgData name="Minh Hang" userId="9a69a5b3-17b3-4acc-87e1-22e29f8760c7" providerId="ADAL" clId="{63469BFD-9788-40EF-910C-FE1332EFCE98}" dt="2020-11-23T07:15:10.228" v="1339"/>
          <ac:picMkLst>
            <pc:docMk/>
            <pc:sldMk cId="1214075500" sldId="257"/>
            <ac:picMk id="25" creationId="{085A1127-0043-4775-9462-49E81AE7D750}"/>
          </ac:picMkLst>
        </pc:picChg>
        <pc:picChg chg="add mod">
          <ac:chgData name="Minh Hang" userId="9a69a5b3-17b3-4acc-87e1-22e29f8760c7" providerId="ADAL" clId="{63469BFD-9788-40EF-910C-FE1332EFCE98}" dt="2020-11-23T07:16:27.410" v="1340"/>
          <ac:picMkLst>
            <pc:docMk/>
            <pc:sldMk cId="1214075500" sldId="257"/>
            <ac:picMk id="29" creationId="{F8DF70ED-1AE4-4BD5-B3A2-BCD988512021}"/>
          </ac:picMkLst>
        </pc:picChg>
      </pc:sldChg>
      <pc:sldChg chg="new del">
        <pc:chgData name="Minh Hang" userId="9a69a5b3-17b3-4acc-87e1-22e29f8760c7" providerId="ADAL" clId="{63469BFD-9788-40EF-910C-FE1332EFCE98}" dt="2020-11-23T03:44:31.323" v="9" actId="680"/>
        <pc:sldMkLst>
          <pc:docMk/>
          <pc:sldMk cId="4063589629" sldId="257"/>
        </pc:sldMkLst>
      </pc:sldChg>
      <pc:sldChg chg="delSp modSp new mod">
        <pc:chgData name="Minh Hang" userId="9a69a5b3-17b3-4acc-87e1-22e29f8760c7" providerId="ADAL" clId="{63469BFD-9788-40EF-910C-FE1332EFCE98}" dt="2020-11-23T06:21:02.635" v="1022" actId="1076"/>
        <pc:sldMkLst>
          <pc:docMk/>
          <pc:sldMk cId="3522530845" sldId="258"/>
        </pc:sldMkLst>
        <pc:spChg chg="mod">
          <ac:chgData name="Minh Hang" userId="9a69a5b3-17b3-4acc-87e1-22e29f8760c7" providerId="ADAL" clId="{63469BFD-9788-40EF-910C-FE1332EFCE98}" dt="2020-11-23T03:47:47.842" v="35" actId="20577"/>
          <ac:spMkLst>
            <pc:docMk/>
            <pc:sldMk cId="3522530845" sldId="258"/>
            <ac:spMk id="2" creationId="{DBFFFBEE-B3FB-430C-8694-FE68EFE3C325}"/>
          </ac:spMkLst>
        </pc:spChg>
        <pc:spChg chg="del">
          <ac:chgData name="Minh Hang" userId="9a69a5b3-17b3-4acc-87e1-22e29f8760c7" providerId="ADAL" clId="{63469BFD-9788-40EF-910C-FE1332EFCE98}" dt="2020-11-23T04:31:59.540" v="443" actId="478"/>
          <ac:spMkLst>
            <pc:docMk/>
            <pc:sldMk cId="3522530845" sldId="258"/>
            <ac:spMk id="3" creationId="{2692A4A1-5D54-45C2-8FAD-0CE4663EDE5F}"/>
          </ac:spMkLst>
        </pc:spChg>
        <pc:spChg chg="mod">
          <ac:chgData name="Minh Hang" userId="9a69a5b3-17b3-4acc-87e1-22e29f8760c7" providerId="ADAL" clId="{63469BFD-9788-40EF-910C-FE1332EFCE98}" dt="2020-11-23T06:21:02.635" v="1022" actId="1076"/>
          <ac:spMkLst>
            <pc:docMk/>
            <pc:sldMk cId="3522530845" sldId="258"/>
            <ac:spMk id="5" creationId="{A7C63807-9499-4679-9B56-6FF9D6755A52}"/>
          </ac:spMkLst>
        </pc:spChg>
        <pc:spChg chg="del">
          <ac:chgData name="Minh Hang" userId="9a69a5b3-17b3-4acc-87e1-22e29f8760c7" providerId="ADAL" clId="{63469BFD-9788-40EF-910C-FE1332EFCE98}" dt="2020-11-23T04:31:57.010" v="442" actId="478"/>
          <ac:spMkLst>
            <pc:docMk/>
            <pc:sldMk cId="3522530845" sldId="258"/>
            <ac:spMk id="7" creationId="{55D082A8-C4C6-4C74-86F4-ED927FB4362A}"/>
          </ac:spMkLst>
        </pc:spChg>
      </pc:sldChg>
      <pc:sldChg chg="modSp new mod">
        <pc:chgData name="Minh Hang" userId="9a69a5b3-17b3-4acc-87e1-22e29f8760c7" providerId="ADAL" clId="{63469BFD-9788-40EF-910C-FE1332EFCE98}" dt="2020-11-23T04:00:23.359" v="175" actId="20577"/>
        <pc:sldMkLst>
          <pc:docMk/>
          <pc:sldMk cId="3957208169" sldId="259"/>
        </pc:sldMkLst>
        <pc:spChg chg="mod">
          <ac:chgData name="Minh Hang" userId="9a69a5b3-17b3-4acc-87e1-22e29f8760c7" providerId="ADAL" clId="{63469BFD-9788-40EF-910C-FE1332EFCE98}" dt="2020-11-23T04:00:23.359" v="175" actId="20577"/>
          <ac:spMkLst>
            <pc:docMk/>
            <pc:sldMk cId="3957208169" sldId="259"/>
            <ac:spMk id="2" creationId="{9710773E-DAA6-44A5-9FF7-F3A878A39DDE}"/>
          </ac:spMkLst>
        </pc:spChg>
      </pc:sldChg>
      <pc:sldChg chg="addSp delSp modSp new mod">
        <pc:chgData name="Minh Hang" userId="9a69a5b3-17b3-4acc-87e1-22e29f8760c7" providerId="ADAL" clId="{63469BFD-9788-40EF-910C-FE1332EFCE98}" dt="2020-11-23T06:29:16.065" v="1146" actId="113"/>
        <pc:sldMkLst>
          <pc:docMk/>
          <pc:sldMk cId="1688987803" sldId="260"/>
        </pc:sldMkLst>
        <pc:spChg chg="mod">
          <ac:chgData name="Minh Hang" userId="9a69a5b3-17b3-4acc-87e1-22e29f8760c7" providerId="ADAL" clId="{63469BFD-9788-40EF-910C-FE1332EFCE98}" dt="2020-11-23T03:48:23.725" v="75" actId="20577"/>
          <ac:spMkLst>
            <pc:docMk/>
            <pc:sldMk cId="1688987803" sldId="260"/>
            <ac:spMk id="2" creationId="{CF1FBFC2-58BC-4127-84EC-8C15CCE8F6C0}"/>
          </ac:spMkLst>
        </pc:spChg>
        <pc:spChg chg="mod">
          <ac:chgData name="Minh Hang" userId="9a69a5b3-17b3-4acc-87e1-22e29f8760c7" providerId="ADAL" clId="{63469BFD-9788-40EF-910C-FE1332EFCE98}" dt="2020-11-23T06:29:04.257" v="1144" actId="1076"/>
          <ac:spMkLst>
            <pc:docMk/>
            <pc:sldMk cId="1688987803" sldId="260"/>
            <ac:spMk id="3" creationId="{B2B7BB4F-67D7-40EE-A4A1-7A941BE4BB90}"/>
          </ac:spMkLst>
        </pc:spChg>
        <pc:spChg chg="mod">
          <ac:chgData name="Minh Hang" userId="9a69a5b3-17b3-4acc-87e1-22e29f8760c7" providerId="ADAL" clId="{63469BFD-9788-40EF-910C-FE1332EFCE98}" dt="2020-11-23T06:17:22.409" v="965" actId="1076"/>
          <ac:spMkLst>
            <pc:docMk/>
            <pc:sldMk cId="1688987803" sldId="260"/>
            <ac:spMk id="5" creationId="{10437447-7FE6-44DC-B0AA-ED59EAA46970}"/>
          </ac:spMkLst>
        </pc:spChg>
        <pc:spChg chg="add mod">
          <ac:chgData name="Minh Hang" userId="9a69a5b3-17b3-4acc-87e1-22e29f8760c7" providerId="ADAL" clId="{63469BFD-9788-40EF-910C-FE1332EFCE98}" dt="2020-11-23T06:29:16.065" v="1146" actId="113"/>
          <ac:spMkLst>
            <pc:docMk/>
            <pc:sldMk cId="1688987803" sldId="260"/>
            <ac:spMk id="6" creationId="{54914A53-A3D3-4F44-BEE6-5D009FB46F5E}"/>
          </ac:spMkLst>
        </pc:spChg>
        <pc:spChg chg="add mod">
          <ac:chgData name="Minh Hang" userId="9a69a5b3-17b3-4acc-87e1-22e29f8760c7" providerId="ADAL" clId="{63469BFD-9788-40EF-910C-FE1332EFCE98}" dt="2020-11-23T06:29:16.065" v="1146" actId="113"/>
          <ac:spMkLst>
            <pc:docMk/>
            <pc:sldMk cId="1688987803" sldId="260"/>
            <ac:spMk id="7" creationId="{3F1F5A76-956B-427F-915F-EF7D09B71915}"/>
          </ac:spMkLst>
        </pc:spChg>
        <pc:spChg chg="add del mod">
          <ac:chgData name="Minh Hang" userId="9a69a5b3-17b3-4acc-87e1-22e29f8760c7" providerId="ADAL" clId="{63469BFD-9788-40EF-910C-FE1332EFCE98}" dt="2020-11-23T06:24:32.718" v="1091" actId="478"/>
          <ac:spMkLst>
            <pc:docMk/>
            <pc:sldMk cId="1688987803" sldId="260"/>
            <ac:spMk id="9" creationId="{40849F9C-FA93-45E9-B063-DE7FC0E136C2}"/>
          </ac:spMkLst>
        </pc:spChg>
        <pc:spChg chg="add mod">
          <ac:chgData name="Minh Hang" userId="9a69a5b3-17b3-4acc-87e1-22e29f8760c7" providerId="ADAL" clId="{63469BFD-9788-40EF-910C-FE1332EFCE98}" dt="2020-11-23T06:25:55.093" v="1120" actId="164"/>
          <ac:spMkLst>
            <pc:docMk/>
            <pc:sldMk cId="1688987803" sldId="260"/>
            <ac:spMk id="10" creationId="{03B62F0D-236C-4240-9B47-F4E4D58165AB}"/>
          </ac:spMkLst>
        </pc:spChg>
        <pc:spChg chg="add mod">
          <ac:chgData name="Minh Hang" userId="9a69a5b3-17b3-4acc-87e1-22e29f8760c7" providerId="ADAL" clId="{63469BFD-9788-40EF-910C-FE1332EFCE98}" dt="2020-11-23T06:25:55.093" v="1120" actId="164"/>
          <ac:spMkLst>
            <pc:docMk/>
            <pc:sldMk cId="1688987803" sldId="260"/>
            <ac:spMk id="12" creationId="{2A8241D6-0770-4040-B433-7C802C5D782F}"/>
          </ac:spMkLst>
        </pc:spChg>
        <pc:spChg chg="add mod">
          <ac:chgData name="Minh Hang" userId="9a69a5b3-17b3-4acc-87e1-22e29f8760c7" providerId="ADAL" clId="{63469BFD-9788-40EF-910C-FE1332EFCE98}" dt="2020-11-23T06:29:04.257" v="1144" actId="1076"/>
          <ac:spMkLst>
            <pc:docMk/>
            <pc:sldMk cId="1688987803" sldId="260"/>
            <ac:spMk id="13" creationId="{F4E8027E-1A3D-4B86-8B4C-913993962D92}"/>
          </ac:spMkLst>
        </pc:spChg>
        <pc:grpChg chg="add mod">
          <ac:chgData name="Minh Hang" userId="9a69a5b3-17b3-4acc-87e1-22e29f8760c7" providerId="ADAL" clId="{63469BFD-9788-40EF-910C-FE1332EFCE98}" dt="2020-11-23T06:27:59.601" v="1137" actId="1076"/>
          <ac:grpSpMkLst>
            <pc:docMk/>
            <pc:sldMk cId="1688987803" sldId="260"/>
            <ac:grpSpMk id="14" creationId="{005ABFE7-ABBB-43FB-A654-CC3558DA4DA8}"/>
          </ac:grpSpMkLst>
        </pc:grpChg>
        <pc:picChg chg="add mod">
          <ac:chgData name="Minh Hang" userId="9a69a5b3-17b3-4acc-87e1-22e29f8760c7" providerId="ADAL" clId="{63469BFD-9788-40EF-910C-FE1332EFCE98}" dt="2020-11-23T06:28:54.122" v="1142" actId="1076"/>
          <ac:picMkLst>
            <pc:docMk/>
            <pc:sldMk cId="1688987803" sldId="260"/>
            <ac:picMk id="19" creationId="{17F4FF89-A100-4ECA-87FC-26EA9C84EE64}"/>
          </ac:picMkLst>
        </pc:picChg>
        <pc:picChg chg="add mod">
          <ac:chgData name="Minh Hang" userId="9a69a5b3-17b3-4acc-87e1-22e29f8760c7" providerId="ADAL" clId="{63469BFD-9788-40EF-910C-FE1332EFCE98}" dt="2020-11-23T06:28:47.149" v="1140" actId="1076"/>
          <ac:picMkLst>
            <pc:docMk/>
            <pc:sldMk cId="1688987803" sldId="260"/>
            <ac:picMk id="21" creationId="{83654253-402B-4453-AE95-17BE98123BF9}"/>
          </ac:picMkLst>
        </pc:picChg>
        <pc:cxnChg chg="add mod">
          <ac:chgData name="Minh Hang" userId="9a69a5b3-17b3-4acc-87e1-22e29f8760c7" providerId="ADAL" clId="{63469BFD-9788-40EF-910C-FE1332EFCE98}" dt="2020-11-23T06:27:44.371" v="1135" actId="1076"/>
          <ac:cxnSpMkLst>
            <pc:docMk/>
            <pc:sldMk cId="1688987803" sldId="260"/>
            <ac:cxnSpMk id="16" creationId="{9171BFD9-10D3-4043-9301-592435BCA4D1}"/>
          </ac:cxnSpMkLst>
        </pc:cxnChg>
      </pc:sldChg>
      <pc:sldChg chg="modSp new mod ord">
        <pc:chgData name="Minh Hang" userId="9a69a5b3-17b3-4acc-87e1-22e29f8760c7" providerId="ADAL" clId="{63469BFD-9788-40EF-910C-FE1332EFCE98}" dt="2020-11-23T04:01:56.951" v="210"/>
        <pc:sldMkLst>
          <pc:docMk/>
          <pc:sldMk cId="1452262519" sldId="261"/>
        </pc:sldMkLst>
        <pc:spChg chg="mod">
          <ac:chgData name="Minh Hang" userId="9a69a5b3-17b3-4acc-87e1-22e29f8760c7" providerId="ADAL" clId="{63469BFD-9788-40EF-910C-FE1332EFCE98}" dt="2020-11-23T03:50:24.956" v="78" actId="27636"/>
          <ac:spMkLst>
            <pc:docMk/>
            <pc:sldMk cId="1452262519" sldId="261"/>
            <ac:spMk id="2" creationId="{83047ECA-3402-4DFF-AFE1-9A4A08AA839B}"/>
          </ac:spMkLst>
        </pc:spChg>
      </pc:sldChg>
      <pc:sldChg chg="addSp delSp modSp new mod">
        <pc:chgData name="Minh Hang" userId="9a69a5b3-17b3-4acc-87e1-22e29f8760c7" providerId="ADAL" clId="{63469BFD-9788-40EF-910C-FE1332EFCE98}" dt="2020-11-23T06:17:29.525" v="967" actId="404"/>
        <pc:sldMkLst>
          <pc:docMk/>
          <pc:sldMk cId="3638155714" sldId="262"/>
        </pc:sldMkLst>
        <pc:spChg chg="mod">
          <ac:chgData name="Minh Hang" userId="9a69a5b3-17b3-4acc-87e1-22e29f8760c7" providerId="ADAL" clId="{63469BFD-9788-40EF-910C-FE1332EFCE98}" dt="2020-11-23T03:57:15.868" v="123" actId="20577"/>
          <ac:spMkLst>
            <pc:docMk/>
            <pc:sldMk cId="3638155714" sldId="262"/>
            <ac:spMk id="2" creationId="{6625CA35-496F-41A7-9B12-AB1CF0B91964}"/>
          </ac:spMkLst>
        </pc:spChg>
        <pc:spChg chg="mod">
          <ac:chgData name="Minh Hang" userId="9a69a5b3-17b3-4acc-87e1-22e29f8760c7" providerId="ADAL" clId="{63469BFD-9788-40EF-910C-FE1332EFCE98}" dt="2020-11-23T06:15:16.574" v="936" actId="1076"/>
          <ac:spMkLst>
            <pc:docMk/>
            <pc:sldMk cId="3638155714" sldId="262"/>
            <ac:spMk id="3" creationId="{BF5065AD-5C8B-4AF3-90B5-46EAF4D71D7B}"/>
          </ac:spMkLst>
        </pc:spChg>
        <pc:spChg chg="mod">
          <ac:chgData name="Minh Hang" userId="9a69a5b3-17b3-4acc-87e1-22e29f8760c7" providerId="ADAL" clId="{63469BFD-9788-40EF-910C-FE1332EFCE98}" dt="2020-11-23T06:17:29.525" v="967" actId="404"/>
          <ac:spMkLst>
            <pc:docMk/>
            <pc:sldMk cId="3638155714" sldId="262"/>
            <ac:spMk id="5" creationId="{5B727835-DAD7-4582-A152-9E83211CAEC0}"/>
          </ac:spMkLst>
        </pc:spChg>
        <pc:spChg chg="add mod">
          <ac:chgData name="Minh Hang" userId="9a69a5b3-17b3-4acc-87e1-22e29f8760c7" providerId="ADAL" clId="{63469BFD-9788-40EF-910C-FE1332EFCE98}" dt="2020-11-23T06:15:16.574" v="936" actId="1076"/>
          <ac:spMkLst>
            <pc:docMk/>
            <pc:sldMk cId="3638155714" sldId="262"/>
            <ac:spMk id="13" creationId="{90610AD5-E05C-43A8-9718-5C56789AFCC3}"/>
          </ac:spMkLst>
        </pc:spChg>
        <pc:spChg chg="add mod">
          <ac:chgData name="Minh Hang" userId="9a69a5b3-17b3-4acc-87e1-22e29f8760c7" providerId="ADAL" clId="{63469BFD-9788-40EF-910C-FE1332EFCE98}" dt="2020-11-23T06:15:16.574" v="936" actId="1076"/>
          <ac:spMkLst>
            <pc:docMk/>
            <pc:sldMk cId="3638155714" sldId="262"/>
            <ac:spMk id="15" creationId="{FFD9EEC1-1234-4322-9515-6E974C6A0D96}"/>
          </ac:spMkLst>
        </pc:spChg>
        <pc:spChg chg="add mod">
          <ac:chgData name="Minh Hang" userId="9a69a5b3-17b3-4acc-87e1-22e29f8760c7" providerId="ADAL" clId="{63469BFD-9788-40EF-910C-FE1332EFCE98}" dt="2020-11-23T06:11:20.452" v="898" actId="571"/>
          <ac:spMkLst>
            <pc:docMk/>
            <pc:sldMk cId="3638155714" sldId="262"/>
            <ac:spMk id="16" creationId="{DC760D5C-7D89-49B5-8B4C-EC361AD02E12}"/>
          </ac:spMkLst>
        </pc:spChg>
        <pc:spChg chg="add mod">
          <ac:chgData name="Minh Hang" userId="9a69a5b3-17b3-4acc-87e1-22e29f8760c7" providerId="ADAL" clId="{63469BFD-9788-40EF-910C-FE1332EFCE98}" dt="2020-11-23T06:11:20.452" v="898" actId="571"/>
          <ac:spMkLst>
            <pc:docMk/>
            <pc:sldMk cId="3638155714" sldId="262"/>
            <ac:spMk id="17" creationId="{4A62691B-BA17-4892-B6FF-A1FCAED8862C}"/>
          </ac:spMkLst>
        </pc:spChg>
        <pc:picChg chg="add mod">
          <ac:chgData name="Minh Hang" userId="9a69a5b3-17b3-4acc-87e1-22e29f8760c7" providerId="ADAL" clId="{63469BFD-9788-40EF-910C-FE1332EFCE98}" dt="2020-11-23T06:15:28.421" v="938" actId="207"/>
          <ac:picMkLst>
            <pc:docMk/>
            <pc:sldMk cId="3638155714" sldId="262"/>
            <ac:picMk id="6" creationId="{C0886ECE-C426-43F1-887C-DA38C4C9901F}"/>
          </ac:picMkLst>
        </pc:picChg>
        <pc:picChg chg="mod">
          <ac:chgData name="Minh Hang" userId="9a69a5b3-17b3-4acc-87e1-22e29f8760c7" providerId="ADAL" clId="{63469BFD-9788-40EF-910C-FE1332EFCE98}" dt="2020-11-23T06:15:39.283" v="939" actId="1076"/>
          <ac:picMkLst>
            <pc:docMk/>
            <pc:sldMk cId="3638155714" sldId="262"/>
            <ac:picMk id="8" creationId="{8713FC92-3910-4FAC-9446-865A7B5726F2}"/>
          </ac:picMkLst>
        </pc:picChg>
        <pc:picChg chg="add mod">
          <ac:chgData name="Minh Hang" userId="9a69a5b3-17b3-4acc-87e1-22e29f8760c7" providerId="ADAL" clId="{63469BFD-9788-40EF-910C-FE1332EFCE98}" dt="2020-11-23T06:15:28.421" v="938" actId="207"/>
          <ac:picMkLst>
            <pc:docMk/>
            <pc:sldMk cId="3638155714" sldId="262"/>
            <ac:picMk id="9" creationId="{3FB4DD74-5260-4EC4-8AEE-CA35DBC7DCD2}"/>
          </ac:picMkLst>
        </pc:picChg>
        <pc:picChg chg="add del mod">
          <ac:chgData name="Minh Hang" userId="9a69a5b3-17b3-4acc-87e1-22e29f8760c7" providerId="ADAL" clId="{63469BFD-9788-40EF-910C-FE1332EFCE98}" dt="2020-11-23T06:10:17.113" v="867" actId="478"/>
          <ac:picMkLst>
            <pc:docMk/>
            <pc:sldMk cId="3638155714" sldId="262"/>
            <ac:picMk id="11" creationId="{69E976F3-B79F-4681-89C4-2933B6B521F0}"/>
          </ac:picMkLst>
        </pc:picChg>
        <pc:picChg chg="add del mod">
          <ac:chgData name="Minh Hang" userId="9a69a5b3-17b3-4acc-87e1-22e29f8760c7" providerId="ADAL" clId="{63469BFD-9788-40EF-910C-FE1332EFCE98}" dt="2020-11-23T06:14:08.707" v="928" actId="478"/>
          <ac:picMkLst>
            <pc:docMk/>
            <pc:sldMk cId="3638155714" sldId="262"/>
            <ac:picMk id="19" creationId="{8D8FE71B-E47E-4270-8B35-B9A306403AB8}"/>
          </ac:picMkLst>
        </pc:picChg>
        <pc:picChg chg="add mod">
          <ac:chgData name="Minh Hang" userId="9a69a5b3-17b3-4acc-87e1-22e29f8760c7" providerId="ADAL" clId="{63469BFD-9788-40EF-910C-FE1332EFCE98}" dt="2020-11-23T06:15:28.421" v="938" actId="207"/>
          <ac:picMkLst>
            <pc:docMk/>
            <pc:sldMk cId="3638155714" sldId="262"/>
            <ac:picMk id="21" creationId="{B02F9B6F-FDBA-4E92-8318-CE44C2E411EB}"/>
          </ac:picMkLst>
        </pc:picChg>
      </pc:sldChg>
      <pc:sldChg chg="del">
        <pc:chgData name="Minh Hang" userId="9a69a5b3-17b3-4acc-87e1-22e29f8760c7" providerId="ADAL" clId="{63469BFD-9788-40EF-910C-FE1332EFCE98}" dt="2020-11-23T03:51:12.022" v="105" actId="47"/>
        <pc:sldMkLst>
          <pc:docMk/>
          <pc:sldMk cId="3197182657" sldId="263"/>
        </pc:sldMkLst>
      </pc:sldChg>
      <pc:sldChg chg="modSp del mod">
        <pc:chgData name="Minh Hang" userId="9a69a5b3-17b3-4acc-87e1-22e29f8760c7" providerId="ADAL" clId="{63469BFD-9788-40EF-910C-FE1332EFCE98}" dt="2020-11-23T04:43:17.875" v="563" actId="47"/>
        <pc:sldMkLst>
          <pc:docMk/>
          <pc:sldMk cId="3155020382" sldId="264"/>
        </pc:sldMkLst>
        <pc:spChg chg="mod">
          <ac:chgData name="Minh Hang" userId="9a69a5b3-17b3-4acc-87e1-22e29f8760c7" providerId="ADAL" clId="{63469BFD-9788-40EF-910C-FE1332EFCE98}" dt="2020-11-23T03:50:49.795" v="89" actId="20577"/>
          <ac:spMkLst>
            <pc:docMk/>
            <pc:sldMk cId="3155020382" sldId="264"/>
            <ac:spMk id="2" creationId="{9710773E-DAA6-44A5-9FF7-F3A878A39DDE}"/>
          </ac:spMkLst>
        </pc:spChg>
      </pc:sldChg>
      <pc:sldChg chg="modSp add del mod">
        <pc:chgData name="Minh Hang" userId="9a69a5b3-17b3-4acc-87e1-22e29f8760c7" providerId="ADAL" clId="{63469BFD-9788-40EF-910C-FE1332EFCE98}" dt="2020-11-23T03:51:34.261" v="106" actId="47"/>
        <pc:sldMkLst>
          <pc:docMk/>
          <pc:sldMk cId="482527179" sldId="265"/>
        </pc:sldMkLst>
        <pc:spChg chg="mod">
          <ac:chgData name="Minh Hang" userId="9a69a5b3-17b3-4acc-87e1-22e29f8760c7" providerId="ADAL" clId="{63469BFD-9788-40EF-910C-FE1332EFCE98}" dt="2020-11-23T03:51:00.468" v="104" actId="20577"/>
          <ac:spMkLst>
            <pc:docMk/>
            <pc:sldMk cId="482527179" sldId="265"/>
            <ac:spMk id="2" creationId="{9710773E-DAA6-44A5-9FF7-F3A878A39DDE}"/>
          </ac:spMkLst>
        </pc:spChg>
      </pc:sldChg>
      <pc:sldChg chg="modSp add del mod">
        <pc:chgData name="Minh Hang" userId="9a69a5b3-17b3-4acc-87e1-22e29f8760c7" providerId="ADAL" clId="{63469BFD-9788-40EF-910C-FE1332EFCE98}" dt="2020-11-23T05:21:02.477" v="773" actId="47"/>
        <pc:sldMkLst>
          <pc:docMk/>
          <pc:sldMk cId="791628216" sldId="266"/>
        </pc:sldMkLst>
        <pc:picChg chg="mod">
          <ac:chgData name="Minh Hang" userId="9a69a5b3-17b3-4acc-87e1-22e29f8760c7" providerId="ADAL" clId="{63469BFD-9788-40EF-910C-FE1332EFCE98}" dt="2020-11-23T05:01:00.254" v="617" actId="14100"/>
          <ac:picMkLst>
            <pc:docMk/>
            <pc:sldMk cId="791628216" sldId="266"/>
            <ac:picMk id="7" creationId="{6B42514B-5031-451C-B29B-9321A8E4357E}"/>
          </ac:picMkLst>
        </pc:picChg>
      </pc:sldChg>
      <pc:sldChg chg="addSp delSp modSp new mod modTransition modAnim modNotesTx">
        <pc:chgData name="Minh Hang" userId="9a69a5b3-17b3-4acc-87e1-22e29f8760c7" providerId="ADAL" clId="{63469BFD-9788-40EF-910C-FE1332EFCE98}" dt="2020-11-23T07:35:47.316" v="1370"/>
        <pc:sldMkLst>
          <pc:docMk/>
          <pc:sldMk cId="925523661" sldId="267"/>
        </pc:sldMkLst>
        <pc:spChg chg="del mod">
          <ac:chgData name="Minh Hang" userId="9a69a5b3-17b3-4acc-87e1-22e29f8760c7" providerId="ADAL" clId="{63469BFD-9788-40EF-910C-FE1332EFCE98}" dt="2020-11-23T04:29:32.035" v="440" actId="478"/>
          <ac:spMkLst>
            <pc:docMk/>
            <pc:sldMk cId="925523661" sldId="267"/>
            <ac:spMk id="2" creationId="{DCAAE59C-B3A2-4EEA-9D8C-FAF33101B302}"/>
          </ac:spMkLst>
        </pc:spChg>
        <pc:spChg chg="del mod">
          <ac:chgData name="Minh Hang" userId="9a69a5b3-17b3-4acc-87e1-22e29f8760c7" providerId="ADAL" clId="{63469BFD-9788-40EF-910C-FE1332EFCE98}" dt="2020-11-23T04:18:39.381" v="391" actId="478"/>
          <ac:spMkLst>
            <pc:docMk/>
            <pc:sldMk cId="925523661" sldId="267"/>
            <ac:spMk id="3" creationId="{4FC68120-259C-4C44-B5B3-4FDBDA84FD44}"/>
          </ac:spMkLst>
        </pc:spChg>
        <pc:spChg chg="mod">
          <ac:chgData name="Minh Hang" userId="9a69a5b3-17b3-4acc-87e1-22e29f8760c7" providerId="ADAL" clId="{63469BFD-9788-40EF-910C-FE1332EFCE98}" dt="2020-11-23T06:29:56.249" v="1147" actId="1076"/>
          <ac:spMkLst>
            <pc:docMk/>
            <pc:sldMk cId="925523661" sldId="267"/>
            <ac:spMk id="4" creationId="{293A2819-A1BE-404C-93CB-04F4C8C0DD78}"/>
          </ac:spMkLst>
        </pc:spChg>
        <pc:spChg chg="add del mod">
          <ac:chgData name="Minh Hang" userId="9a69a5b3-17b3-4acc-87e1-22e29f8760c7" providerId="ADAL" clId="{63469BFD-9788-40EF-910C-FE1332EFCE98}" dt="2020-11-23T04:44:14.693" v="568" actId="478"/>
          <ac:spMkLst>
            <pc:docMk/>
            <pc:sldMk cId="925523661" sldId="267"/>
            <ac:spMk id="5" creationId="{4EE47643-29A6-44A3-8376-6E4F24990C00}"/>
          </ac:spMkLst>
        </pc:spChg>
        <pc:spChg chg="add del mod">
          <ac:chgData name="Minh Hang" userId="9a69a5b3-17b3-4acc-87e1-22e29f8760c7" providerId="ADAL" clId="{63469BFD-9788-40EF-910C-FE1332EFCE98}" dt="2020-11-23T04:18:42.150" v="392" actId="478"/>
          <ac:spMkLst>
            <pc:docMk/>
            <pc:sldMk cId="925523661" sldId="267"/>
            <ac:spMk id="7" creationId="{251E84C1-B9EB-4479-A976-1CAEA5558E91}"/>
          </ac:spMkLst>
        </pc:spChg>
        <pc:spChg chg="add del mod">
          <ac:chgData name="Minh Hang" userId="9a69a5b3-17b3-4acc-87e1-22e29f8760c7" providerId="ADAL" clId="{63469BFD-9788-40EF-910C-FE1332EFCE98}" dt="2020-11-23T04:39:46.524" v="556" actId="478"/>
          <ac:spMkLst>
            <pc:docMk/>
            <pc:sldMk cId="925523661" sldId="267"/>
            <ac:spMk id="8" creationId="{4E691943-3745-46FD-ABEA-C55CB203D92D}"/>
          </ac:spMkLst>
        </pc:spChg>
        <pc:spChg chg="add del mod">
          <ac:chgData name="Minh Hang" userId="9a69a5b3-17b3-4acc-87e1-22e29f8760c7" providerId="ADAL" clId="{63469BFD-9788-40EF-910C-FE1332EFCE98}" dt="2020-11-23T04:29:33.942" v="441" actId="478"/>
          <ac:spMkLst>
            <pc:docMk/>
            <pc:sldMk cId="925523661" sldId="267"/>
            <ac:spMk id="10" creationId="{EB342369-8F39-4253-8094-6FA0CC32AAB1}"/>
          </ac:spMkLst>
        </pc:spChg>
        <pc:spChg chg="add del mod">
          <ac:chgData name="Minh Hang" userId="9a69a5b3-17b3-4acc-87e1-22e29f8760c7" providerId="ADAL" clId="{63469BFD-9788-40EF-910C-FE1332EFCE98}" dt="2020-11-23T04:45:56.144" v="575" actId="478"/>
          <ac:spMkLst>
            <pc:docMk/>
            <pc:sldMk cId="925523661" sldId="267"/>
            <ac:spMk id="11" creationId="{1EC61904-6C5C-41D8-8C99-0281F8BF0EBE}"/>
          </ac:spMkLst>
        </pc:spChg>
        <pc:picChg chg="add del mod">
          <ac:chgData name="Minh Hang" userId="9a69a5b3-17b3-4acc-87e1-22e29f8760c7" providerId="ADAL" clId="{63469BFD-9788-40EF-910C-FE1332EFCE98}" dt="2020-11-23T04:54:38.571" v="581" actId="478"/>
          <ac:picMkLst>
            <pc:docMk/>
            <pc:sldMk cId="925523661" sldId="267"/>
            <ac:picMk id="13" creationId="{775F97BA-9F24-43C3-8714-78FC41D8205C}"/>
          </ac:picMkLst>
        </pc:picChg>
        <pc:picChg chg="add del mod">
          <ac:chgData name="Minh Hang" userId="9a69a5b3-17b3-4acc-87e1-22e29f8760c7" providerId="ADAL" clId="{63469BFD-9788-40EF-910C-FE1332EFCE98}" dt="2020-11-23T04:57:57.499" v="608" actId="478"/>
          <ac:picMkLst>
            <pc:docMk/>
            <pc:sldMk cId="925523661" sldId="267"/>
            <ac:picMk id="15" creationId="{ADE8FCEA-EB1C-4348-A0C3-739CBB33AD60}"/>
          </ac:picMkLst>
        </pc:picChg>
        <pc:picChg chg="add mod">
          <ac:chgData name="Minh Hang" userId="9a69a5b3-17b3-4acc-87e1-22e29f8760c7" providerId="ADAL" clId="{63469BFD-9788-40EF-910C-FE1332EFCE98}" dt="2020-11-23T05:08:37.883" v="648" actId="14100"/>
          <ac:picMkLst>
            <pc:docMk/>
            <pc:sldMk cId="925523661" sldId="267"/>
            <ac:picMk id="17" creationId="{C0D4279C-1B16-47AF-98E4-F69F2B2A98AD}"/>
          </ac:picMkLst>
        </pc:picChg>
        <pc:picChg chg="add mod">
          <ac:chgData name="Minh Hang" userId="9a69a5b3-17b3-4acc-87e1-22e29f8760c7" providerId="ADAL" clId="{63469BFD-9788-40EF-910C-FE1332EFCE98}" dt="2020-11-23T06:30:03.367" v="1148" actId="1076"/>
          <ac:picMkLst>
            <pc:docMk/>
            <pc:sldMk cId="925523661" sldId="267"/>
            <ac:picMk id="19" creationId="{5D730862-EE18-4C33-BA6E-071668BE2606}"/>
          </ac:picMkLst>
        </pc:picChg>
        <pc:picChg chg="add mod">
          <ac:chgData name="Minh Hang" userId="9a69a5b3-17b3-4acc-87e1-22e29f8760c7" providerId="ADAL" clId="{63469BFD-9788-40EF-910C-FE1332EFCE98}" dt="2020-11-23T05:28:13.628" v="819" actId="14100"/>
          <ac:picMkLst>
            <pc:docMk/>
            <pc:sldMk cId="925523661" sldId="267"/>
            <ac:picMk id="21" creationId="{F081C528-4260-4271-88FC-9DBCCA1C5E15}"/>
          </ac:picMkLst>
        </pc:picChg>
        <pc:picChg chg="add mod">
          <ac:chgData name="Minh Hang" userId="9a69a5b3-17b3-4acc-87e1-22e29f8760c7" providerId="ADAL" clId="{63469BFD-9788-40EF-910C-FE1332EFCE98}" dt="2020-11-23T05:09:03.232" v="650" actId="14100"/>
          <ac:picMkLst>
            <pc:docMk/>
            <pc:sldMk cId="925523661" sldId="267"/>
            <ac:picMk id="23" creationId="{6BE5646D-4958-4F08-97C0-4F508F0FA89A}"/>
          </ac:picMkLst>
        </pc:picChg>
        <pc:picChg chg="add mod">
          <ac:chgData name="Minh Hang" userId="9a69a5b3-17b3-4acc-87e1-22e29f8760c7" providerId="ADAL" clId="{63469BFD-9788-40EF-910C-FE1332EFCE98}" dt="2020-11-23T05:28:16.744" v="820" actId="14100"/>
          <ac:picMkLst>
            <pc:docMk/>
            <pc:sldMk cId="925523661" sldId="267"/>
            <ac:picMk id="25" creationId="{DD4FEC7C-2DAF-45AE-89FF-04A691054DA7}"/>
          </ac:picMkLst>
        </pc:picChg>
        <pc:picChg chg="add del mod">
          <ac:chgData name="Minh Hang" userId="9a69a5b3-17b3-4acc-87e1-22e29f8760c7" providerId="ADAL" clId="{63469BFD-9788-40EF-910C-FE1332EFCE98}" dt="2020-11-23T07:16:30.161" v="1341"/>
          <ac:picMkLst>
            <pc:docMk/>
            <pc:sldMk cId="925523661" sldId="267"/>
            <ac:picMk id="26" creationId="{D05E8724-4640-4794-8908-A3BC83B72097}"/>
          </ac:picMkLst>
        </pc:picChg>
        <pc:picChg chg="add del mod">
          <ac:chgData name="Minh Hang" userId="9a69a5b3-17b3-4acc-87e1-22e29f8760c7" providerId="ADAL" clId="{63469BFD-9788-40EF-910C-FE1332EFCE98}" dt="2020-11-23T07:17:43.877" v="1343"/>
          <ac:picMkLst>
            <pc:docMk/>
            <pc:sldMk cId="925523661" sldId="267"/>
            <ac:picMk id="27" creationId="{34928219-AFCB-41BD-B19A-16433601B307}"/>
          </ac:picMkLst>
        </pc:picChg>
        <pc:picChg chg="add del mod">
          <ac:chgData name="Minh Hang" userId="9a69a5b3-17b3-4acc-87e1-22e29f8760c7" providerId="ADAL" clId="{63469BFD-9788-40EF-910C-FE1332EFCE98}" dt="2020-11-23T07:19:54.330" v="1345"/>
          <ac:picMkLst>
            <pc:docMk/>
            <pc:sldMk cId="925523661" sldId="267"/>
            <ac:picMk id="28" creationId="{5D09C0A3-B902-441C-B1C7-EC35D4EC5C81}"/>
          </ac:picMkLst>
        </pc:picChg>
        <pc:picChg chg="add del mod">
          <ac:chgData name="Minh Hang" userId="9a69a5b3-17b3-4acc-87e1-22e29f8760c7" providerId="ADAL" clId="{63469BFD-9788-40EF-910C-FE1332EFCE98}" dt="2020-11-23T07:20:07.804" v="1347"/>
          <ac:picMkLst>
            <pc:docMk/>
            <pc:sldMk cId="925523661" sldId="267"/>
            <ac:picMk id="29" creationId="{1B47A9F3-7B95-442C-BE7E-22BEFF36C05B}"/>
          </ac:picMkLst>
        </pc:picChg>
        <pc:picChg chg="add del mod">
          <ac:chgData name="Minh Hang" userId="9a69a5b3-17b3-4acc-87e1-22e29f8760c7" providerId="ADAL" clId="{63469BFD-9788-40EF-910C-FE1332EFCE98}" dt="2020-11-23T07:20:58.634" v="1349"/>
          <ac:picMkLst>
            <pc:docMk/>
            <pc:sldMk cId="925523661" sldId="267"/>
            <ac:picMk id="30" creationId="{DE864084-E45D-4C98-A84C-EF7D46B135FE}"/>
          </ac:picMkLst>
        </pc:picChg>
        <pc:picChg chg="add del mod">
          <ac:chgData name="Minh Hang" userId="9a69a5b3-17b3-4acc-87e1-22e29f8760c7" providerId="ADAL" clId="{63469BFD-9788-40EF-910C-FE1332EFCE98}" dt="2020-11-23T07:21:40.653" v="1351"/>
          <ac:picMkLst>
            <pc:docMk/>
            <pc:sldMk cId="925523661" sldId="267"/>
            <ac:picMk id="31" creationId="{0195AE10-F885-4313-8FF5-18A02303F089}"/>
          </ac:picMkLst>
        </pc:picChg>
        <pc:picChg chg="add del mod">
          <ac:chgData name="Minh Hang" userId="9a69a5b3-17b3-4acc-87e1-22e29f8760c7" providerId="ADAL" clId="{63469BFD-9788-40EF-910C-FE1332EFCE98}" dt="2020-11-23T07:22:56.419" v="1353"/>
          <ac:picMkLst>
            <pc:docMk/>
            <pc:sldMk cId="925523661" sldId="267"/>
            <ac:picMk id="32" creationId="{F6AF1C42-014E-4D30-BBBD-201B929477D7}"/>
          </ac:picMkLst>
        </pc:picChg>
        <pc:picChg chg="add del mod">
          <ac:chgData name="Minh Hang" userId="9a69a5b3-17b3-4acc-87e1-22e29f8760c7" providerId="ADAL" clId="{63469BFD-9788-40EF-910C-FE1332EFCE98}" dt="2020-11-23T07:23:37.427" v="1355"/>
          <ac:picMkLst>
            <pc:docMk/>
            <pc:sldMk cId="925523661" sldId="267"/>
            <ac:picMk id="33" creationId="{9935DE2A-AF63-4DDC-A410-980D8B9C0439}"/>
          </ac:picMkLst>
        </pc:picChg>
        <pc:picChg chg="add del mod">
          <ac:chgData name="Minh Hang" userId="9a69a5b3-17b3-4acc-87e1-22e29f8760c7" providerId="ADAL" clId="{63469BFD-9788-40EF-910C-FE1332EFCE98}" dt="2020-11-23T07:24:28.551" v="1357"/>
          <ac:picMkLst>
            <pc:docMk/>
            <pc:sldMk cId="925523661" sldId="267"/>
            <ac:picMk id="34" creationId="{C5FEDEF7-48A8-497E-BAD8-D7E224245109}"/>
          </ac:picMkLst>
        </pc:picChg>
        <pc:picChg chg="add del mod">
          <ac:chgData name="Minh Hang" userId="9a69a5b3-17b3-4acc-87e1-22e29f8760c7" providerId="ADAL" clId="{63469BFD-9788-40EF-910C-FE1332EFCE98}" dt="2020-11-23T07:25:42.594" v="1359"/>
          <ac:picMkLst>
            <pc:docMk/>
            <pc:sldMk cId="925523661" sldId="267"/>
            <ac:picMk id="35" creationId="{D9A0FF65-DA32-4A3C-AEFB-B0B7BB94A068}"/>
          </ac:picMkLst>
        </pc:picChg>
        <pc:picChg chg="add del mod">
          <ac:chgData name="Minh Hang" userId="9a69a5b3-17b3-4acc-87e1-22e29f8760c7" providerId="ADAL" clId="{63469BFD-9788-40EF-910C-FE1332EFCE98}" dt="2020-11-23T07:26:32.223" v="1361"/>
          <ac:picMkLst>
            <pc:docMk/>
            <pc:sldMk cId="925523661" sldId="267"/>
            <ac:picMk id="36" creationId="{CA24032A-0F36-471C-87F9-6B3CE4BF7FFB}"/>
          </ac:picMkLst>
        </pc:picChg>
        <pc:picChg chg="add del mod">
          <ac:chgData name="Minh Hang" userId="9a69a5b3-17b3-4acc-87e1-22e29f8760c7" providerId="ADAL" clId="{63469BFD-9788-40EF-910C-FE1332EFCE98}" dt="2020-11-23T07:28:03.055" v="1363"/>
          <ac:picMkLst>
            <pc:docMk/>
            <pc:sldMk cId="925523661" sldId="267"/>
            <ac:picMk id="37" creationId="{2BE09654-000B-4597-9610-E985636E26D5}"/>
          </ac:picMkLst>
        </pc:picChg>
        <pc:picChg chg="add del mod">
          <ac:chgData name="Minh Hang" userId="9a69a5b3-17b3-4acc-87e1-22e29f8760c7" providerId="ADAL" clId="{63469BFD-9788-40EF-910C-FE1332EFCE98}" dt="2020-11-23T07:28:26.159" v="1365"/>
          <ac:picMkLst>
            <pc:docMk/>
            <pc:sldMk cId="925523661" sldId="267"/>
            <ac:picMk id="38" creationId="{4D746785-4E3D-4D96-BD5A-D4A15B800ECA}"/>
          </ac:picMkLst>
        </pc:picChg>
        <pc:picChg chg="add del mod">
          <ac:chgData name="Minh Hang" userId="9a69a5b3-17b3-4acc-87e1-22e29f8760c7" providerId="ADAL" clId="{63469BFD-9788-40EF-910C-FE1332EFCE98}" dt="2020-11-23T07:29:41.430" v="1367"/>
          <ac:picMkLst>
            <pc:docMk/>
            <pc:sldMk cId="925523661" sldId="267"/>
            <ac:picMk id="39" creationId="{5D2FE546-D89D-4E92-ADA4-04906877D829}"/>
          </ac:picMkLst>
        </pc:picChg>
        <pc:picChg chg="add del mod">
          <ac:chgData name="Minh Hang" userId="9a69a5b3-17b3-4acc-87e1-22e29f8760c7" providerId="ADAL" clId="{63469BFD-9788-40EF-910C-FE1332EFCE98}" dt="2020-11-23T07:34:01.150" v="1369"/>
          <ac:picMkLst>
            <pc:docMk/>
            <pc:sldMk cId="925523661" sldId="267"/>
            <ac:picMk id="40" creationId="{F0DBCEE6-7382-48C3-AA5A-1213D6DB6A08}"/>
          </ac:picMkLst>
        </pc:picChg>
        <pc:picChg chg="add mod">
          <ac:chgData name="Minh Hang" userId="9a69a5b3-17b3-4acc-87e1-22e29f8760c7" providerId="ADAL" clId="{63469BFD-9788-40EF-910C-FE1332EFCE98}" dt="2020-11-23T07:35:47.316" v="1370"/>
          <ac:picMkLst>
            <pc:docMk/>
            <pc:sldMk cId="925523661" sldId="267"/>
            <ac:picMk id="41" creationId="{E48C4320-8AD8-4288-956B-03292EBBB503}"/>
          </ac:picMkLst>
        </pc:picChg>
      </pc:sldChg>
      <pc:sldChg chg="new del">
        <pc:chgData name="Minh Hang" userId="9a69a5b3-17b3-4acc-87e1-22e29f8760c7" providerId="ADAL" clId="{63469BFD-9788-40EF-910C-FE1332EFCE98}" dt="2020-11-23T03:56:58.308" v="108" actId="47"/>
        <pc:sldMkLst>
          <pc:docMk/>
          <pc:sldMk cId="406011484" sldId="268"/>
        </pc:sldMkLst>
      </pc:sldChg>
      <pc:sldChg chg="modSp new mod ord">
        <pc:chgData name="Minh Hang" userId="9a69a5b3-17b3-4acc-87e1-22e29f8760c7" providerId="ADAL" clId="{63469BFD-9788-40EF-910C-FE1332EFCE98}" dt="2020-11-23T06:43:14.450" v="1335" actId="207"/>
        <pc:sldMkLst>
          <pc:docMk/>
          <pc:sldMk cId="2797867862" sldId="268"/>
        </pc:sldMkLst>
        <pc:spChg chg="mod">
          <ac:chgData name="Minh Hang" userId="9a69a5b3-17b3-4acc-87e1-22e29f8760c7" providerId="ADAL" clId="{63469BFD-9788-40EF-910C-FE1332EFCE98}" dt="2020-11-23T06:42:15.245" v="1328" actId="1076"/>
          <ac:spMkLst>
            <pc:docMk/>
            <pc:sldMk cId="2797867862" sldId="268"/>
            <ac:spMk id="2" creationId="{8C9FE5F9-D07D-48B2-AC3C-24FD6DFE5608}"/>
          </ac:spMkLst>
        </pc:spChg>
        <pc:spChg chg="mod">
          <ac:chgData name="Minh Hang" userId="9a69a5b3-17b3-4acc-87e1-22e29f8760c7" providerId="ADAL" clId="{63469BFD-9788-40EF-910C-FE1332EFCE98}" dt="2020-11-23T06:42:29.310" v="1331" actId="1076"/>
          <ac:spMkLst>
            <pc:docMk/>
            <pc:sldMk cId="2797867862" sldId="268"/>
            <ac:spMk id="5" creationId="{36E129C5-1EE8-402B-A5A4-E22F2525B42A}"/>
          </ac:spMkLst>
        </pc:spChg>
        <pc:graphicFrameChg chg="mod modGraphic">
          <ac:chgData name="Minh Hang" userId="9a69a5b3-17b3-4acc-87e1-22e29f8760c7" providerId="ADAL" clId="{63469BFD-9788-40EF-910C-FE1332EFCE98}" dt="2020-11-23T06:43:14.450" v="1335" actId="207"/>
          <ac:graphicFrameMkLst>
            <pc:docMk/>
            <pc:sldMk cId="2797867862" sldId="268"/>
            <ac:graphicFrameMk id="4" creationId="{4519EB4E-2C23-4B3C-9DBE-08170A2A5CEB}"/>
          </ac:graphicFrameMkLst>
        </pc:graphicFrameChg>
        <pc:picChg chg="mod">
          <ac:chgData name="Minh Hang" userId="9a69a5b3-17b3-4acc-87e1-22e29f8760c7" providerId="ADAL" clId="{63469BFD-9788-40EF-910C-FE1332EFCE98}" dt="2020-11-23T06:42:22.512" v="1330" actId="1076"/>
          <ac:picMkLst>
            <pc:docMk/>
            <pc:sldMk cId="2797867862" sldId="268"/>
            <ac:picMk id="3" creationId="{B7ADE2E5-E123-4256-A58E-AD342C9F15AE}"/>
          </ac:picMkLst>
        </pc:picChg>
      </pc:sldChg>
      <pc:sldChg chg="addSp delSp modSp new mod ord setBg">
        <pc:chgData name="Minh Hang" userId="9a69a5b3-17b3-4acc-87e1-22e29f8760c7" providerId="ADAL" clId="{63469BFD-9788-40EF-910C-FE1332EFCE98}" dt="2020-11-23T07:14:23.294" v="1336"/>
        <pc:sldMkLst>
          <pc:docMk/>
          <pc:sldMk cId="1049834338" sldId="269"/>
        </pc:sldMkLst>
        <pc:spChg chg="mod">
          <ac:chgData name="Minh Hang" userId="9a69a5b3-17b3-4acc-87e1-22e29f8760c7" providerId="ADAL" clId="{63469BFD-9788-40EF-910C-FE1332EFCE98}" dt="2020-11-23T06:19:41.959" v="1014" actId="1076"/>
          <ac:spMkLst>
            <pc:docMk/>
            <pc:sldMk cId="1049834338" sldId="269"/>
            <ac:spMk id="2" creationId="{1C51159D-948C-4570-8574-D9BF69C4BCC9}"/>
          </ac:spMkLst>
        </pc:spChg>
        <pc:spChg chg="mod">
          <ac:chgData name="Minh Hang" userId="9a69a5b3-17b3-4acc-87e1-22e29f8760c7" providerId="ADAL" clId="{63469BFD-9788-40EF-910C-FE1332EFCE98}" dt="2020-11-23T06:19:41.959" v="1014" actId="1076"/>
          <ac:spMkLst>
            <pc:docMk/>
            <pc:sldMk cId="1049834338" sldId="269"/>
            <ac:spMk id="3" creationId="{9EF07D11-197B-4A13-B4E5-C3646C67C410}"/>
          </ac:spMkLst>
        </pc:spChg>
        <pc:spChg chg="add del">
          <ac:chgData name="Minh Hang" userId="9a69a5b3-17b3-4acc-87e1-22e29f8760c7" providerId="ADAL" clId="{63469BFD-9788-40EF-910C-FE1332EFCE98}" dt="2020-11-23T04:14:59.030" v="381" actId="26606"/>
          <ac:spMkLst>
            <pc:docMk/>
            <pc:sldMk cId="1049834338" sldId="269"/>
            <ac:spMk id="6" creationId="{7F7D7B8D-EF99-4CA1-AB1E-4C0C047409F5}"/>
          </ac:spMkLst>
        </pc:spChg>
        <pc:spChg chg="add del">
          <ac:chgData name="Minh Hang" userId="9a69a5b3-17b3-4acc-87e1-22e29f8760c7" providerId="ADAL" clId="{63469BFD-9788-40EF-910C-FE1332EFCE98}" dt="2020-11-23T04:14:42.042" v="376" actId="26606"/>
          <ac:spMkLst>
            <pc:docMk/>
            <pc:sldMk cId="1049834338" sldId="269"/>
            <ac:spMk id="9" creationId="{5922BD39-6B5B-493A-BE62-58ECD0F7A75A}"/>
          </ac:spMkLst>
        </pc:spChg>
        <pc:spChg chg="add del">
          <ac:chgData name="Minh Hang" userId="9a69a5b3-17b3-4acc-87e1-22e29f8760c7" providerId="ADAL" clId="{63469BFD-9788-40EF-910C-FE1332EFCE98}" dt="2020-11-23T04:14:42.042" v="376" actId="26606"/>
          <ac:spMkLst>
            <pc:docMk/>
            <pc:sldMk cId="1049834338" sldId="269"/>
            <ac:spMk id="13" creationId="{53FD85F6-ECDC-4124-9916-6444E142C663}"/>
          </ac:spMkLst>
        </pc:spChg>
        <pc:spChg chg="add del">
          <ac:chgData name="Minh Hang" userId="9a69a5b3-17b3-4acc-87e1-22e29f8760c7" providerId="ADAL" clId="{63469BFD-9788-40EF-910C-FE1332EFCE98}" dt="2020-11-23T04:14:42.042" v="376" actId="26606"/>
          <ac:spMkLst>
            <pc:docMk/>
            <pc:sldMk cId="1049834338" sldId="269"/>
            <ac:spMk id="15" creationId="{FB5D26B4-74AD-4118-8F13-7051DA3BFA87}"/>
          </ac:spMkLst>
        </pc:spChg>
        <pc:picChg chg="add mod">
          <ac:chgData name="Minh Hang" userId="9a69a5b3-17b3-4acc-87e1-22e29f8760c7" providerId="ADAL" clId="{63469BFD-9788-40EF-910C-FE1332EFCE98}" dt="2020-11-23T04:14:59.030" v="381" actId="26606"/>
          <ac:picMkLst>
            <pc:docMk/>
            <pc:sldMk cId="1049834338" sldId="269"/>
            <ac:picMk id="4" creationId="{E65A66CA-F115-483F-BE58-4DB4BE1BD73C}"/>
          </ac:picMkLst>
        </pc:picChg>
        <pc:picChg chg="mod">
          <ac:chgData name="Minh Hang" userId="9a69a5b3-17b3-4acc-87e1-22e29f8760c7" providerId="ADAL" clId="{63469BFD-9788-40EF-910C-FE1332EFCE98}" dt="2020-11-23T06:19:37.089" v="1013" actId="1076"/>
          <ac:picMkLst>
            <pc:docMk/>
            <pc:sldMk cId="1049834338" sldId="269"/>
            <ac:picMk id="5" creationId="{7D34782B-6DE1-4E41-8E22-F86A25FC9CE0}"/>
          </ac:picMkLst>
        </pc:picChg>
        <pc:picChg chg="add mod">
          <ac:chgData name="Minh Hang" userId="9a69a5b3-17b3-4acc-87e1-22e29f8760c7" providerId="ADAL" clId="{63469BFD-9788-40EF-910C-FE1332EFCE98}" dt="2020-11-23T07:14:23.294" v="1336"/>
          <ac:picMkLst>
            <pc:docMk/>
            <pc:sldMk cId="1049834338" sldId="269"/>
            <ac:picMk id="7" creationId="{A06170E9-BDEA-42FC-87E2-DC1AE8003D68}"/>
          </ac:picMkLst>
        </pc:picChg>
        <pc:picChg chg="add del">
          <ac:chgData name="Minh Hang" userId="9a69a5b3-17b3-4acc-87e1-22e29f8760c7" providerId="ADAL" clId="{63469BFD-9788-40EF-910C-FE1332EFCE98}" dt="2020-11-23T04:14:42.042" v="376" actId="26606"/>
          <ac:picMkLst>
            <pc:docMk/>
            <pc:sldMk cId="1049834338" sldId="269"/>
            <ac:picMk id="11" creationId="{4741521E-DC76-41B9-8A47-448CD4F9FA46}"/>
          </ac:picMkLst>
        </pc:picChg>
      </pc:sldChg>
      <pc:sldChg chg="new del">
        <pc:chgData name="Minh Hang" userId="9a69a5b3-17b3-4acc-87e1-22e29f8760c7" providerId="ADAL" clId="{63469BFD-9788-40EF-910C-FE1332EFCE98}" dt="2020-11-23T04:12:10.586" v="333" actId="47"/>
        <pc:sldMkLst>
          <pc:docMk/>
          <pc:sldMk cId="2086727928" sldId="269"/>
        </pc:sldMkLst>
      </pc:sldChg>
      <pc:sldChg chg="new del">
        <pc:chgData name="Minh Hang" userId="9a69a5b3-17b3-4acc-87e1-22e29f8760c7" providerId="ADAL" clId="{63469BFD-9788-40EF-910C-FE1332EFCE98}" dt="2020-11-23T04:32:29.614" v="447" actId="47"/>
        <pc:sldMkLst>
          <pc:docMk/>
          <pc:sldMk cId="3708568318" sldId="270"/>
        </pc:sldMkLst>
      </pc:sldChg>
      <pc:sldChg chg="addSp modSp new mod">
        <pc:chgData name="Minh Hang" userId="9a69a5b3-17b3-4acc-87e1-22e29f8760c7" providerId="ADAL" clId="{63469BFD-9788-40EF-910C-FE1332EFCE98}" dt="2020-11-23T06:19:12.229" v="995" actId="2085"/>
        <pc:sldMkLst>
          <pc:docMk/>
          <pc:sldMk cId="1494802535" sldId="271"/>
        </pc:sldMkLst>
        <pc:spChg chg="mod">
          <ac:chgData name="Minh Hang" userId="9a69a5b3-17b3-4acc-87e1-22e29f8760c7" providerId="ADAL" clId="{63469BFD-9788-40EF-910C-FE1332EFCE98}" dt="2020-11-23T06:17:37.506" v="968" actId="2711"/>
          <ac:spMkLst>
            <pc:docMk/>
            <pc:sldMk cId="1494802535" sldId="271"/>
            <ac:spMk id="2" creationId="{69B141C0-4566-4396-9654-B345223059F9}"/>
          </ac:spMkLst>
        </pc:spChg>
        <pc:spChg chg="add mod ord">
          <ac:chgData name="Minh Hang" userId="9a69a5b3-17b3-4acc-87e1-22e29f8760c7" providerId="ADAL" clId="{63469BFD-9788-40EF-910C-FE1332EFCE98}" dt="2020-11-23T06:19:12.229" v="995" actId="2085"/>
          <ac:spMkLst>
            <pc:docMk/>
            <pc:sldMk cId="1494802535" sldId="271"/>
            <ac:spMk id="5" creationId="{1B03EB57-17EE-4FEF-8B00-69E2D4D7A384}"/>
          </ac:spMkLst>
        </pc:spChg>
      </pc:sldChg>
      <pc:sldChg chg="addSp delSp modSp add mod setBg delDesignElem">
        <pc:chgData name="Minh Hang" userId="9a69a5b3-17b3-4acc-87e1-22e29f8760c7" providerId="ADAL" clId="{63469BFD-9788-40EF-910C-FE1332EFCE98}" dt="2020-11-23T06:16:33.082" v="951" actId="1076"/>
        <pc:sldMkLst>
          <pc:docMk/>
          <pc:sldMk cId="3992629484" sldId="272"/>
        </pc:sldMkLst>
        <pc:spChg chg="mod">
          <ac:chgData name="Minh Hang" userId="9a69a5b3-17b3-4acc-87e1-22e29f8760c7" providerId="ADAL" clId="{63469BFD-9788-40EF-910C-FE1332EFCE98}" dt="2020-11-23T06:16:33.082" v="951" actId="1076"/>
          <ac:spMkLst>
            <pc:docMk/>
            <pc:sldMk cId="3992629484" sldId="272"/>
            <ac:spMk id="3" creationId="{108CCEE4-C4A4-4FB9-B1DE-07B2DC819E7D}"/>
          </ac:spMkLst>
        </pc:spChg>
        <pc:spChg chg="del">
          <ac:chgData name="Minh Hang" userId="9a69a5b3-17b3-4acc-87e1-22e29f8760c7" providerId="ADAL" clId="{63469BFD-9788-40EF-910C-FE1332EFCE98}" dt="2020-11-23T04:42:21.851" v="560"/>
          <ac:spMkLst>
            <pc:docMk/>
            <pc:sldMk cId="3992629484" sldId="272"/>
            <ac:spMk id="16" creationId="{46C2E80F-49A6-4372-B103-219D417A55ED}"/>
          </ac:spMkLst>
        </pc:spChg>
        <pc:spChg chg="mod">
          <ac:chgData name="Minh Hang" userId="9a69a5b3-17b3-4acc-87e1-22e29f8760c7" providerId="ADAL" clId="{63469BFD-9788-40EF-910C-FE1332EFCE98}" dt="2020-11-23T05:11:15.124" v="659"/>
          <ac:spMkLst>
            <pc:docMk/>
            <pc:sldMk cId="3992629484" sldId="272"/>
            <ac:spMk id="17" creationId="{91514997-E7E8-4601-B431-B07242EFD28D}"/>
          </ac:spMkLst>
        </pc:spChg>
        <pc:spChg chg="add del">
          <ac:chgData name="Minh Hang" userId="9a69a5b3-17b3-4acc-87e1-22e29f8760c7" providerId="ADAL" clId="{63469BFD-9788-40EF-910C-FE1332EFCE98}" dt="2020-11-23T05:14:08.204" v="691" actId="11529"/>
          <ac:spMkLst>
            <pc:docMk/>
            <pc:sldMk cId="3992629484" sldId="272"/>
            <ac:spMk id="20" creationId="{3BFD2118-6987-4A60-A882-507862EFEAA5}"/>
          </ac:spMkLst>
        </pc:spChg>
        <pc:spChg chg="add mod">
          <ac:chgData name="Minh Hang" userId="9a69a5b3-17b3-4acc-87e1-22e29f8760c7" providerId="ADAL" clId="{63469BFD-9788-40EF-910C-FE1332EFCE98}" dt="2020-11-23T05:22:25.913" v="783" actId="1076"/>
          <ac:spMkLst>
            <pc:docMk/>
            <pc:sldMk cId="3992629484" sldId="272"/>
            <ac:spMk id="27" creationId="{BFA1CED1-F212-44D1-B588-B0F1FDA06EA8}"/>
          </ac:spMkLst>
        </pc:spChg>
        <pc:grpChg chg="del mod">
          <ac:chgData name="Minh Hang" userId="9a69a5b3-17b3-4acc-87e1-22e29f8760c7" providerId="ADAL" clId="{63469BFD-9788-40EF-910C-FE1332EFCE98}" dt="2020-11-23T05:16:39.442" v="718" actId="478"/>
          <ac:grpSpMkLst>
            <pc:docMk/>
            <pc:sldMk cId="3992629484" sldId="272"/>
            <ac:grpSpMk id="7" creationId="{B3C6AEFF-034D-49A4-8A22-3C142FB4A8AD}"/>
          </ac:grpSpMkLst>
        </pc:grpChg>
        <pc:grpChg chg="add del mod">
          <ac:chgData name="Minh Hang" userId="9a69a5b3-17b3-4acc-87e1-22e29f8760c7" providerId="ADAL" clId="{63469BFD-9788-40EF-910C-FE1332EFCE98}" dt="2020-11-23T05:12:32.418" v="664" actId="478"/>
          <ac:grpSpMkLst>
            <pc:docMk/>
            <pc:sldMk cId="3992629484" sldId="272"/>
            <ac:grpSpMk id="12" creationId="{3F6006CC-F739-4A04-9B48-7101FBEBBC8E}"/>
          </ac:grpSpMkLst>
        </pc:grpChg>
        <pc:picChg chg="mod">
          <ac:chgData name="Minh Hang" userId="9a69a5b3-17b3-4acc-87e1-22e29f8760c7" providerId="ADAL" clId="{63469BFD-9788-40EF-910C-FE1332EFCE98}" dt="2020-11-23T04:42:31.216" v="562" actId="14100"/>
          <ac:picMkLst>
            <pc:docMk/>
            <pc:sldMk cId="3992629484" sldId="272"/>
            <ac:picMk id="9" creationId="{13978A16-2E89-4573-83D6-423963A5D2A9}"/>
          </ac:picMkLst>
        </pc:picChg>
        <pc:picChg chg="add del mod modCrop">
          <ac:chgData name="Minh Hang" userId="9a69a5b3-17b3-4acc-87e1-22e29f8760c7" providerId="ADAL" clId="{63469BFD-9788-40EF-910C-FE1332EFCE98}" dt="2020-11-23T05:17:20.695" v="729" actId="478"/>
          <ac:picMkLst>
            <pc:docMk/>
            <pc:sldMk cId="3992629484" sldId="272"/>
            <ac:picMk id="10" creationId="{5557E0D4-603E-4E18-A9A3-A7C1E7201B89}"/>
          </ac:picMkLst>
        </pc:picChg>
        <pc:picChg chg="mod">
          <ac:chgData name="Minh Hang" userId="9a69a5b3-17b3-4acc-87e1-22e29f8760c7" providerId="ADAL" clId="{63469BFD-9788-40EF-910C-FE1332EFCE98}" dt="2020-11-23T05:11:15.124" v="659"/>
          <ac:picMkLst>
            <pc:docMk/>
            <pc:sldMk cId="3992629484" sldId="272"/>
            <ac:picMk id="14" creationId="{AC2384F3-6D0D-47E0-B4D0-08E984035071}"/>
          </ac:picMkLst>
        </pc:picChg>
        <pc:picChg chg="mod">
          <ac:chgData name="Minh Hang" userId="9a69a5b3-17b3-4acc-87e1-22e29f8760c7" providerId="ADAL" clId="{63469BFD-9788-40EF-910C-FE1332EFCE98}" dt="2020-11-23T05:11:15.124" v="659"/>
          <ac:picMkLst>
            <pc:docMk/>
            <pc:sldMk cId="3992629484" sldId="272"/>
            <ac:picMk id="15" creationId="{7EA5D7E8-D714-41FA-84A3-5C35EEAE1D69}"/>
          </ac:picMkLst>
        </pc:picChg>
        <pc:picChg chg="add del mod">
          <ac:chgData name="Minh Hang" userId="9a69a5b3-17b3-4acc-87e1-22e29f8760c7" providerId="ADAL" clId="{63469BFD-9788-40EF-910C-FE1332EFCE98}" dt="2020-11-23T05:16:36.491" v="717" actId="478"/>
          <ac:picMkLst>
            <pc:docMk/>
            <pc:sldMk cId="3992629484" sldId="272"/>
            <ac:picMk id="19" creationId="{DA160353-159A-4936-BEEE-808E5CD55995}"/>
          </ac:picMkLst>
        </pc:picChg>
        <pc:picChg chg="add mod">
          <ac:chgData name="Minh Hang" userId="9a69a5b3-17b3-4acc-87e1-22e29f8760c7" providerId="ADAL" clId="{63469BFD-9788-40EF-910C-FE1332EFCE98}" dt="2020-11-23T05:22:25.913" v="783" actId="1076"/>
          <ac:picMkLst>
            <pc:docMk/>
            <pc:sldMk cId="3992629484" sldId="272"/>
            <ac:picMk id="22" creationId="{5A3A1707-666E-4B83-8CEF-6818C9BEC45B}"/>
          </ac:picMkLst>
        </pc:picChg>
        <pc:picChg chg="add del mod">
          <ac:chgData name="Minh Hang" userId="9a69a5b3-17b3-4acc-87e1-22e29f8760c7" providerId="ADAL" clId="{63469BFD-9788-40EF-910C-FE1332EFCE98}" dt="2020-11-23T05:19:24.281" v="741" actId="478"/>
          <ac:picMkLst>
            <pc:docMk/>
            <pc:sldMk cId="3992629484" sldId="272"/>
            <ac:picMk id="24" creationId="{0E420F3B-A95C-48BF-93EF-E14F2BDCF6AB}"/>
          </ac:picMkLst>
        </pc:picChg>
        <pc:picChg chg="add mod">
          <ac:chgData name="Minh Hang" userId="9a69a5b3-17b3-4acc-87e1-22e29f8760c7" providerId="ADAL" clId="{63469BFD-9788-40EF-910C-FE1332EFCE98}" dt="2020-11-23T05:22:25.913" v="783" actId="1076"/>
          <ac:picMkLst>
            <pc:docMk/>
            <pc:sldMk cId="3992629484" sldId="272"/>
            <ac:picMk id="26" creationId="{DDF94723-566F-4112-88FB-1F7F17E10D53}"/>
          </ac:picMkLst>
        </pc:picChg>
      </pc:sldChg>
      <pc:sldChg chg="addSp delSp modSp mod">
        <pc:chgData name="Minh Hang" userId="9a69a5b3-17b3-4acc-87e1-22e29f8760c7" providerId="ADAL" clId="{63469BFD-9788-40EF-910C-FE1332EFCE98}" dt="2020-11-23T06:16:48.686" v="957" actId="1076"/>
        <pc:sldMkLst>
          <pc:docMk/>
          <pc:sldMk cId="818038068" sldId="273"/>
        </pc:sldMkLst>
        <pc:spChg chg="mod">
          <ac:chgData name="Minh Hang" userId="9a69a5b3-17b3-4acc-87e1-22e29f8760c7" providerId="ADAL" clId="{63469BFD-9788-40EF-910C-FE1332EFCE98}" dt="2020-11-23T06:16:48.686" v="957" actId="1076"/>
          <ac:spMkLst>
            <pc:docMk/>
            <pc:sldMk cId="818038068" sldId="273"/>
            <ac:spMk id="5" creationId="{3A9F335E-FF58-498D-B329-335C558C89A3}"/>
          </ac:spMkLst>
        </pc:spChg>
        <pc:spChg chg="del">
          <ac:chgData name="Minh Hang" userId="9a69a5b3-17b3-4acc-87e1-22e29f8760c7" providerId="ADAL" clId="{63469BFD-9788-40EF-910C-FE1332EFCE98}" dt="2020-11-23T05:22:32.501" v="784" actId="478"/>
          <ac:spMkLst>
            <pc:docMk/>
            <pc:sldMk cId="818038068" sldId="273"/>
            <ac:spMk id="11" creationId="{DCCD4A63-5215-45D2-A67A-02770963E26D}"/>
          </ac:spMkLst>
        </pc:spChg>
        <pc:spChg chg="add mod">
          <ac:chgData name="Minh Hang" userId="9a69a5b3-17b3-4acc-87e1-22e29f8760c7" providerId="ADAL" clId="{63469BFD-9788-40EF-910C-FE1332EFCE98}" dt="2020-11-23T05:23:40.395" v="807" actId="1076"/>
          <ac:spMkLst>
            <pc:docMk/>
            <pc:sldMk cId="818038068" sldId="273"/>
            <ac:spMk id="14" creationId="{AE6AF388-9A15-4043-A83B-647872B49BEB}"/>
          </ac:spMkLst>
        </pc:spChg>
        <pc:picChg chg="mod">
          <ac:chgData name="Minh Hang" userId="9a69a5b3-17b3-4acc-87e1-22e29f8760c7" providerId="ADAL" clId="{63469BFD-9788-40EF-910C-FE1332EFCE98}" dt="2020-11-23T05:23:32.113" v="806" actId="14100"/>
          <ac:picMkLst>
            <pc:docMk/>
            <pc:sldMk cId="818038068" sldId="273"/>
            <ac:picMk id="2" creationId="{34F4A828-F07C-4CF9-A2D4-449F164B8995}"/>
          </ac:picMkLst>
        </pc:picChg>
        <pc:picChg chg="mod">
          <ac:chgData name="Minh Hang" userId="9a69a5b3-17b3-4acc-87e1-22e29f8760c7" providerId="ADAL" clId="{63469BFD-9788-40EF-910C-FE1332EFCE98}" dt="2020-11-23T05:23:22.680" v="803" actId="1076"/>
          <ac:picMkLst>
            <pc:docMk/>
            <pc:sldMk cId="818038068" sldId="273"/>
            <ac:picMk id="13" creationId="{BC9B74FA-F21F-463C-AE26-E2125D238ACA}"/>
          </ac:picMkLst>
        </pc:picChg>
      </pc:sldChg>
      <pc:sldChg chg="add del">
        <pc:chgData name="Minh Hang" userId="9a69a5b3-17b3-4acc-87e1-22e29f8760c7" providerId="ADAL" clId="{63469BFD-9788-40EF-910C-FE1332EFCE98}" dt="2020-11-23T05:21:28.205" v="775" actId="47"/>
        <pc:sldMkLst>
          <pc:docMk/>
          <pc:sldMk cId="1874302780" sldId="274"/>
        </pc:sldMkLst>
      </pc:sldChg>
      <pc:sldChg chg="delSp modSp add mod setBg delDesignElem">
        <pc:chgData name="Minh Hang" userId="9a69a5b3-17b3-4acc-87e1-22e29f8760c7" providerId="ADAL" clId="{63469BFD-9788-40EF-910C-FE1332EFCE98}" dt="2020-11-23T06:16:59.176" v="962" actId="404"/>
        <pc:sldMkLst>
          <pc:docMk/>
          <pc:sldMk cId="267095580" sldId="275"/>
        </pc:sldMkLst>
        <pc:spChg chg="mod">
          <ac:chgData name="Minh Hang" userId="9a69a5b3-17b3-4acc-87e1-22e29f8760c7" providerId="ADAL" clId="{63469BFD-9788-40EF-910C-FE1332EFCE98}" dt="2020-11-23T06:16:59.176" v="962" actId="404"/>
          <ac:spMkLst>
            <pc:docMk/>
            <pc:sldMk cId="267095580" sldId="275"/>
            <ac:spMk id="3" creationId="{48B6799E-FC60-41B4-8039-51EC3EC60183}"/>
          </ac:spMkLst>
        </pc:spChg>
        <pc:spChg chg="del">
          <ac:chgData name="Minh Hang" userId="9a69a5b3-17b3-4acc-87e1-22e29f8760c7" providerId="ADAL" clId="{63469BFD-9788-40EF-910C-FE1332EFCE98}" dt="2020-11-23T05:20:42.754" v="770"/>
          <ac:spMkLst>
            <pc:docMk/>
            <pc:sldMk cId="267095580" sldId="275"/>
            <ac:spMk id="12" creationId="{9D3A9E89-033E-4C4A-8C41-416DABFFD307}"/>
          </ac:spMkLst>
        </pc:spChg>
        <pc:spChg chg="del">
          <ac:chgData name="Minh Hang" userId="9a69a5b3-17b3-4acc-87e1-22e29f8760c7" providerId="ADAL" clId="{63469BFD-9788-40EF-910C-FE1332EFCE98}" dt="2020-11-23T05:20:42.754" v="770"/>
          <ac:spMkLst>
            <pc:docMk/>
            <pc:sldMk cId="267095580" sldId="275"/>
            <ac:spMk id="14" creationId="{86293361-111E-427D-8E5B-256944AC8395}"/>
          </ac:spMkLst>
        </pc:spChg>
        <pc:spChg chg="del">
          <ac:chgData name="Minh Hang" userId="9a69a5b3-17b3-4acc-87e1-22e29f8760c7" providerId="ADAL" clId="{63469BFD-9788-40EF-910C-FE1332EFCE98}" dt="2020-11-23T05:20:42.754" v="770"/>
          <ac:spMkLst>
            <pc:docMk/>
            <pc:sldMk cId="267095580" sldId="275"/>
            <ac:spMk id="38" creationId="{78907291-9D6D-4740-81DB-441477BCA279}"/>
          </ac:spMkLst>
        </pc:spChg>
        <pc:grpChg chg="del">
          <ac:chgData name="Minh Hang" userId="9a69a5b3-17b3-4acc-87e1-22e29f8760c7" providerId="ADAL" clId="{63469BFD-9788-40EF-910C-FE1332EFCE98}" dt="2020-11-23T05:20:42.754" v="770"/>
          <ac:grpSpMkLst>
            <pc:docMk/>
            <pc:sldMk cId="267095580" sldId="275"/>
            <ac:grpSpMk id="16" creationId="{FCDE997A-E6D1-4881-88E5-269E5AC3DD1C}"/>
          </ac:grpSpMkLst>
        </pc:grpChg>
        <pc:picChg chg="mod">
          <ac:chgData name="Minh Hang" userId="9a69a5b3-17b3-4acc-87e1-22e29f8760c7" providerId="ADAL" clId="{63469BFD-9788-40EF-910C-FE1332EFCE98}" dt="2020-11-23T05:23:46.951" v="809" actId="1076"/>
          <ac:picMkLst>
            <pc:docMk/>
            <pc:sldMk cId="267095580" sldId="275"/>
            <ac:picMk id="4" creationId="{DD2258E6-D31F-45FD-AF43-129CD824E9F9}"/>
          </ac:picMkLst>
        </pc:picChg>
      </pc:sldChg>
      <pc:sldChg chg="addSp delSp add del setBg delDesignElem">
        <pc:chgData name="Minh Hang" userId="9a69a5b3-17b3-4acc-87e1-22e29f8760c7" providerId="ADAL" clId="{63469BFD-9788-40EF-910C-FE1332EFCE98}" dt="2020-11-23T05:24:06.240" v="812"/>
        <pc:sldMkLst>
          <pc:docMk/>
          <pc:sldMk cId="1961769969" sldId="276"/>
        </pc:sldMkLst>
        <pc:spChg chg="add del">
          <ac:chgData name="Minh Hang" userId="9a69a5b3-17b3-4acc-87e1-22e29f8760c7" providerId="ADAL" clId="{63469BFD-9788-40EF-910C-FE1332EFCE98}" dt="2020-11-23T05:24:06.240" v="812"/>
          <ac:spMkLst>
            <pc:docMk/>
            <pc:sldMk cId="1961769969" sldId="276"/>
            <ac:spMk id="9" creationId="{53F29798-D584-4792-9B62-3F5F5C36D619}"/>
          </ac:spMkLst>
        </pc:spChg>
      </pc:sldChg>
      <pc:sldChg chg="addSp delSp modSp add del mod setBg delDesignElem">
        <pc:chgData name="Minh Hang" userId="9a69a5b3-17b3-4acc-87e1-22e29f8760c7" providerId="ADAL" clId="{63469BFD-9788-40EF-910C-FE1332EFCE98}" dt="2020-11-23T06:39:08.588" v="1290" actId="47"/>
        <pc:sldMkLst>
          <pc:docMk/>
          <pc:sldMk cId="2022695680" sldId="276"/>
        </pc:sldMkLst>
        <pc:spChg chg="mod">
          <ac:chgData name="Minh Hang" userId="9a69a5b3-17b3-4acc-87e1-22e29f8760c7" providerId="ADAL" clId="{63469BFD-9788-40EF-910C-FE1332EFCE98}" dt="2020-11-23T06:31:19.525" v="1149" actId="207"/>
          <ac:spMkLst>
            <pc:docMk/>
            <pc:sldMk cId="2022695680" sldId="276"/>
            <ac:spMk id="2" creationId="{8C9FE5F9-D07D-48B2-AC3C-24FD6DFE5608}"/>
          </ac:spMkLst>
        </pc:spChg>
        <pc:spChg chg="mod">
          <ac:chgData name="Minh Hang" userId="9a69a5b3-17b3-4acc-87e1-22e29f8760c7" providerId="ADAL" clId="{63469BFD-9788-40EF-910C-FE1332EFCE98}" dt="2020-11-23T06:36:25.641" v="1260" actId="1076"/>
          <ac:spMkLst>
            <pc:docMk/>
            <pc:sldMk cId="2022695680" sldId="276"/>
            <ac:spMk id="5" creationId="{36E129C5-1EE8-402B-A5A4-E22F2525B42A}"/>
          </ac:spMkLst>
        </pc:spChg>
        <pc:spChg chg="add del mod">
          <ac:chgData name="Minh Hang" userId="9a69a5b3-17b3-4acc-87e1-22e29f8760c7" providerId="ADAL" clId="{63469BFD-9788-40EF-910C-FE1332EFCE98}" dt="2020-11-23T06:35:31.264" v="1248" actId="478"/>
          <ac:spMkLst>
            <pc:docMk/>
            <pc:sldMk cId="2022695680" sldId="276"/>
            <ac:spMk id="8" creationId="{609759F2-1F19-4D86-AE5D-CA735257541B}"/>
          </ac:spMkLst>
        </pc:spChg>
        <pc:spChg chg="del">
          <ac:chgData name="Minh Hang" userId="9a69a5b3-17b3-4acc-87e1-22e29f8760c7" providerId="ADAL" clId="{63469BFD-9788-40EF-910C-FE1332EFCE98}" dt="2020-11-23T05:25:03.312" v="814"/>
          <ac:spMkLst>
            <pc:docMk/>
            <pc:sldMk cId="2022695680" sldId="276"/>
            <ac:spMk id="9" creationId="{53F29798-D584-4792-9B62-3F5F5C36D619}"/>
          </ac:spMkLst>
        </pc:spChg>
        <pc:graphicFrameChg chg="del">
          <ac:chgData name="Minh Hang" userId="9a69a5b3-17b3-4acc-87e1-22e29f8760c7" providerId="ADAL" clId="{63469BFD-9788-40EF-910C-FE1332EFCE98}" dt="2020-11-23T05:25:07.433" v="815" actId="478"/>
          <ac:graphicFrameMkLst>
            <pc:docMk/>
            <pc:sldMk cId="2022695680" sldId="276"/>
            <ac:graphicFrameMk id="4" creationId="{4519EB4E-2C23-4B3C-9DBE-08170A2A5CEB}"/>
          </ac:graphicFrameMkLst>
        </pc:graphicFrameChg>
        <pc:graphicFrameChg chg="add del">
          <ac:chgData name="Minh Hang" userId="9a69a5b3-17b3-4acc-87e1-22e29f8760c7" providerId="ADAL" clId="{63469BFD-9788-40EF-910C-FE1332EFCE98}" dt="2020-11-23T06:34:12.101" v="1228" actId="478"/>
          <ac:graphicFrameMkLst>
            <pc:docMk/>
            <pc:sldMk cId="2022695680" sldId="276"/>
            <ac:graphicFrameMk id="7" creationId="{6E837CF0-F2F6-42B1-AE19-28EA299B85F9}"/>
          </ac:graphicFrameMkLst>
        </pc:graphicFrameChg>
        <pc:graphicFrameChg chg="add mod modGraphic">
          <ac:chgData name="Minh Hang" userId="9a69a5b3-17b3-4acc-87e1-22e29f8760c7" providerId="ADAL" clId="{63469BFD-9788-40EF-910C-FE1332EFCE98}" dt="2020-11-23T06:38:59.668" v="1289" actId="14100"/>
          <ac:graphicFrameMkLst>
            <pc:docMk/>
            <pc:sldMk cId="2022695680" sldId="276"/>
            <ac:graphicFrameMk id="10" creationId="{7FB36900-7582-45DD-8302-3B516D790340}"/>
          </ac:graphicFrameMkLst>
        </pc:graphicFrameChg>
        <pc:picChg chg="mod">
          <ac:chgData name="Minh Hang" userId="9a69a5b3-17b3-4acc-87e1-22e29f8760c7" providerId="ADAL" clId="{63469BFD-9788-40EF-910C-FE1332EFCE98}" dt="2020-11-23T06:36:21.817" v="1259" actId="1076"/>
          <ac:picMkLst>
            <pc:docMk/>
            <pc:sldMk cId="2022695680" sldId="276"/>
            <ac:picMk id="3" creationId="{B7ADE2E5-E123-4256-A58E-AD342C9F15AE}"/>
          </ac:picMkLst>
        </pc:picChg>
      </pc:sldChg>
      <pc:sldMasterChg chg="addSp delSp modSp mod delSldLayout modSldLayout">
        <pc:chgData name="Minh Hang" userId="9a69a5b3-17b3-4acc-87e1-22e29f8760c7" providerId="ADAL" clId="{63469BFD-9788-40EF-910C-FE1332EFCE98}" dt="2020-11-23T06:07:30.193" v="842" actId="2711"/>
        <pc:sldMasterMkLst>
          <pc:docMk/>
          <pc:sldMasterMk cId="2460954070" sldId="2147483660"/>
        </pc:sldMasterMkLst>
        <pc:spChg chg="add del mod">
          <ac:chgData name="Minh Hang" userId="9a69a5b3-17b3-4acc-87e1-22e29f8760c7" providerId="ADAL" clId="{63469BFD-9788-40EF-910C-FE1332EFCE98}" dt="2020-11-23T04:28:51.495" v="429" actId="478"/>
          <ac:spMkLst>
            <pc:docMk/>
            <pc:sldMasterMk cId="2460954070" sldId="2147483660"/>
            <ac:spMk id="7" creationId="{40873123-AA12-493F-AFDA-D87C7F090E7F}"/>
          </ac:spMkLst>
        </pc:spChg>
        <pc:sldLayoutChg chg="addSp modSp mod">
          <pc:chgData name="Minh Hang" userId="9a69a5b3-17b3-4acc-87e1-22e29f8760c7" providerId="ADAL" clId="{63469BFD-9788-40EF-910C-FE1332EFCE98}" dt="2020-11-23T06:07:30.193" v="842" actId="2711"/>
          <pc:sldLayoutMkLst>
            <pc:docMk/>
            <pc:sldMasterMk cId="2460954070" sldId="2147483660"/>
            <pc:sldLayoutMk cId="949138452" sldId="2147483662"/>
          </pc:sldLayoutMkLst>
          <pc:spChg chg="mod">
            <ac:chgData name="Minh Hang" userId="9a69a5b3-17b3-4acc-87e1-22e29f8760c7" providerId="ADAL" clId="{63469BFD-9788-40EF-910C-FE1332EFCE98}" dt="2020-11-23T06:07:30.193" v="842" actId="2711"/>
            <ac:spMkLst>
              <pc:docMk/>
              <pc:sldMasterMk cId="2460954070" sldId="2147483660"/>
              <pc:sldLayoutMk cId="949138452" sldId="2147483662"/>
              <ac:spMk id="2" creationId="{00000000-0000-0000-0000-000000000000}"/>
            </ac:spMkLst>
          </pc:spChg>
          <pc:spChg chg="add mod ord">
            <ac:chgData name="Minh Hang" userId="9a69a5b3-17b3-4acc-87e1-22e29f8760c7" providerId="ADAL" clId="{63469BFD-9788-40EF-910C-FE1332EFCE98}" dt="2020-11-23T06:07:09.782" v="839" actId="20577"/>
            <ac:spMkLst>
              <pc:docMk/>
              <pc:sldMasterMk cId="2460954070" sldId="2147483660"/>
              <pc:sldLayoutMk cId="949138452" sldId="2147483662"/>
              <ac:spMk id="7" creationId="{7A68862A-7696-4FEE-BCAA-F1BB2E8F2FF9}"/>
            </ac:spMkLst>
          </pc:spChg>
        </pc:sldLayoutChg>
        <pc:sldLayoutChg chg="del">
          <pc:chgData name="Minh Hang" userId="9a69a5b3-17b3-4acc-87e1-22e29f8760c7" providerId="ADAL" clId="{63469BFD-9788-40EF-910C-FE1332EFCE98}" dt="2020-11-23T04:28:58.725" v="431" actId="2696"/>
          <pc:sldLayoutMkLst>
            <pc:docMk/>
            <pc:sldMasterMk cId="2460954070" sldId="2147483660"/>
            <pc:sldLayoutMk cId="2591524520" sldId="2147483663"/>
          </pc:sldLayoutMkLst>
        </pc:sldLayoutChg>
        <pc:sldLayoutChg chg="del">
          <pc:chgData name="Minh Hang" userId="9a69a5b3-17b3-4acc-87e1-22e29f8760c7" providerId="ADAL" clId="{63469BFD-9788-40EF-910C-FE1332EFCE98}" dt="2020-11-23T04:28:59.316" v="432" actId="2696"/>
          <pc:sldLayoutMkLst>
            <pc:docMk/>
            <pc:sldMasterMk cId="2460954070" sldId="2147483660"/>
            <pc:sldLayoutMk cId="1203092039" sldId="2147483664"/>
          </pc:sldLayoutMkLst>
        </pc:sldLayoutChg>
        <pc:sldLayoutChg chg="del">
          <pc:chgData name="Minh Hang" userId="9a69a5b3-17b3-4acc-87e1-22e29f8760c7" providerId="ADAL" clId="{63469BFD-9788-40EF-910C-FE1332EFCE98}" dt="2020-11-23T04:28:59.639" v="433" actId="2696"/>
          <pc:sldLayoutMkLst>
            <pc:docMk/>
            <pc:sldMasterMk cId="2460954070" sldId="2147483660"/>
            <pc:sldLayoutMk cId="3733172339" sldId="2147483665"/>
          </pc:sldLayoutMkLst>
        </pc:sldLayoutChg>
        <pc:sldLayoutChg chg="del">
          <pc:chgData name="Minh Hang" userId="9a69a5b3-17b3-4acc-87e1-22e29f8760c7" providerId="ADAL" clId="{63469BFD-9788-40EF-910C-FE1332EFCE98}" dt="2020-11-23T04:28:59.842" v="434" actId="2696"/>
          <pc:sldLayoutMkLst>
            <pc:docMk/>
            <pc:sldMasterMk cId="2460954070" sldId="2147483660"/>
            <pc:sldLayoutMk cId="3210312558" sldId="2147483666"/>
          </pc:sldLayoutMkLst>
        </pc:sldLayoutChg>
        <pc:sldLayoutChg chg="del">
          <pc:chgData name="Minh Hang" userId="9a69a5b3-17b3-4acc-87e1-22e29f8760c7" providerId="ADAL" clId="{63469BFD-9788-40EF-910C-FE1332EFCE98}" dt="2020-11-23T04:29:00.026" v="435" actId="2696"/>
          <pc:sldLayoutMkLst>
            <pc:docMk/>
            <pc:sldMasterMk cId="2460954070" sldId="2147483660"/>
            <pc:sldLayoutMk cId="3146388984" sldId="2147483667"/>
          </pc:sldLayoutMkLst>
        </pc:sldLayoutChg>
        <pc:sldLayoutChg chg="del">
          <pc:chgData name="Minh Hang" userId="9a69a5b3-17b3-4acc-87e1-22e29f8760c7" providerId="ADAL" clId="{63469BFD-9788-40EF-910C-FE1332EFCE98}" dt="2020-11-23T04:29:00.199" v="436" actId="2696"/>
          <pc:sldLayoutMkLst>
            <pc:docMk/>
            <pc:sldMasterMk cId="2460954070" sldId="2147483660"/>
            <pc:sldLayoutMk cId="3171841454" sldId="2147483668"/>
          </pc:sldLayoutMkLst>
        </pc:sldLayoutChg>
        <pc:sldLayoutChg chg="del">
          <pc:chgData name="Minh Hang" userId="9a69a5b3-17b3-4acc-87e1-22e29f8760c7" providerId="ADAL" clId="{63469BFD-9788-40EF-910C-FE1332EFCE98}" dt="2020-11-23T04:29:00.375" v="437" actId="2696"/>
          <pc:sldLayoutMkLst>
            <pc:docMk/>
            <pc:sldMasterMk cId="2460954070" sldId="2147483660"/>
            <pc:sldLayoutMk cId="1718958274" sldId="2147483669"/>
          </pc:sldLayoutMkLst>
        </pc:sldLayoutChg>
        <pc:sldLayoutChg chg="del">
          <pc:chgData name="Minh Hang" userId="9a69a5b3-17b3-4acc-87e1-22e29f8760c7" providerId="ADAL" clId="{63469BFD-9788-40EF-910C-FE1332EFCE98}" dt="2020-11-23T04:29:00.597" v="438" actId="2696"/>
          <pc:sldLayoutMkLst>
            <pc:docMk/>
            <pc:sldMasterMk cId="2460954070" sldId="2147483660"/>
            <pc:sldLayoutMk cId="2202905451" sldId="2147483670"/>
          </pc:sldLayoutMkLst>
        </pc:sldLayoutChg>
        <pc:sldLayoutChg chg="del">
          <pc:chgData name="Minh Hang" userId="9a69a5b3-17b3-4acc-87e1-22e29f8760c7" providerId="ADAL" clId="{63469BFD-9788-40EF-910C-FE1332EFCE98}" dt="2020-11-23T04:29:01.153" v="439" actId="2696"/>
          <pc:sldLayoutMkLst>
            <pc:docMk/>
            <pc:sldMasterMk cId="2460954070" sldId="2147483660"/>
            <pc:sldLayoutMk cId="3479445657" sldId="2147483671"/>
          </pc:sldLayoutMkLst>
        </pc:sldLayoutChg>
      </pc:sldMasterChg>
    </pc:docChg>
  </pc:docChgLst>
  <pc:docChgLst>
    <pc:chgData name="Yunfan Yang" userId="S::yunfan.yang1@ucalgary.ca::d6792f81-4b1e-41b3-8442-faab02b3bf2c" providerId="AD" clId="Web-{A1D00436-52DE-9C37-01EA-A947D096B94B}"/>
    <pc:docChg chg="modSld">
      <pc:chgData name="Yunfan Yang" userId="S::yunfan.yang1@ucalgary.ca::d6792f81-4b1e-41b3-8442-faab02b3bf2c" providerId="AD" clId="Web-{A1D00436-52DE-9C37-01EA-A947D096B94B}" dt="2020-11-23T03:58:05.542" v="19"/>
      <pc:docMkLst>
        <pc:docMk/>
      </pc:docMkLst>
      <pc:sldChg chg="addSp delSp modSp">
        <pc:chgData name="Yunfan Yang" userId="S::yunfan.yang1@ucalgary.ca::d6792f81-4b1e-41b3-8442-faab02b3bf2c" providerId="AD" clId="Web-{A1D00436-52DE-9C37-01EA-A947D096B94B}" dt="2020-11-23T03:58:05.542" v="19"/>
        <pc:sldMkLst>
          <pc:docMk/>
          <pc:sldMk cId="109857222" sldId="256"/>
        </pc:sldMkLst>
        <pc:spChg chg="del">
          <ac:chgData name="Yunfan Yang" userId="S::yunfan.yang1@ucalgary.ca::d6792f81-4b1e-41b3-8442-faab02b3bf2c" providerId="AD" clId="Web-{A1D00436-52DE-9C37-01EA-A947D096B94B}" dt="2020-11-23T03:52:16.072" v="8"/>
          <ac:spMkLst>
            <pc:docMk/>
            <pc:sldMk cId="109857222" sldId="256"/>
            <ac:spMk id="2" creationId="{00000000-0000-0000-0000-000000000000}"/>
          </ac:spMkLst>
        </pc:spChg>
        <pc:spChg chg="del">
          <ac:chgData name="Yunfan Yang" userId="S::yunfan.yang1@ucalgary.ca::d6792f81-4b1e-41b3-8442-faab02b3bf2c" providerId="AD" clId="Web-{A1D00436-52DE-9C37-01EA-A947D096B94B}" dt="2020-11-23T03:52:18.651" v="9"/>
          <ac:spMkLst>
            <pc:docMk/>
            <pc:sldMk cId="109857222" sldId="256"/>
            <ac:spMk id="3" creationId="{00000000-0000-0000-0000-000000000000}"/>
          </ac:spMkLst>
        </pc:spChg>
        <pc:spChg chg="add del">
          <ac:chgData name="Yunfan Yang" userId="S::yunfan.yang1@ucalgary.ca::d6792f81-4b1e-41b3-8442-faab02b3bf2c" providerId="AD" clId="Web-{A1D00436-52DE-9C37-01EA-A947D096B94B}" dt="2020-11-23T03:52:13.791" v="7"/>
          <ac:spMkLst>
            <pc:docMk/>
            <pc:sldMk cId="109857222" sldId="256"/>
            <ac:spMk id="5" creationId="{C1583452-49A0-406D-A1EC-86327FDF4F3B}"/>
          </ac:spMkLst>
        </pc:spChg>
        <pc:spChg chg="add del mod ord">
          <ac:chgData name="Yunfan Yang" userId="S::yunfan.yang1@ucalgary.ca::d6792f81-4b1e-41b3-8442-faab02b3bf2c" providerId="AD" clId="Web-{A1D00436-52DE-9C37-01EA-A947D096B94B}" dt="2020-11-23T03:52:58.213" v="15"/>
          <ac:spMkLst>
            <pc:docMk/>
            <pc:sldMk cId="109857222" sldId="256"/>
            <ac:spMk id="6" creationId="{5ED4C29A-AEC6-47DA-A3D0-A8E282E11E87}"/>
          </ac:spMkLst>
        </pc:spChg>
        <pc:picChg chg="add del mod">
          <ac:chgData name="Yunfan Yang" userId="S::yunfan.yang1@ucalgary.ca::d6792f81-4b1e-41b3-8442-faab02b3bf2c" providerId="AD" clId="Web-{A1D00436-52DE-9C37-01EA-A947D096B94B}" dt="2020-11-23T03:58:05.542" v="19"/>
          <ac:picMkLst>
            <pc:docMk/>
            <pc:sldMk cId="109857222" sldId="256"/>
            <ac:picMk id="7" creationId="{2F58C562-F72F-456F-B6C6-A8BF1727C562}"/>
          </ac:picMkLst>
        </pc:picChg>
      </pc:sldChg>
    </pc:docChg>
  </pc:docChgLst>
  <pc:docChgLst>
    <pc:chgData name="Nicolas" userId="968752f4-ffa2-4fdc-aa77-84e230a0cf3f" providerId="ADAL" clId="{D275B52A-4208-4F29-9D96-B8FBA30EAFE8}"/>
    <pc:docChg chg="undo custSel mod addSld delSld modSld">
      <pc:chgData name="Nicolas" userId="968752f4-ffa2-4fdc-aa77-84e230a0cf3f" providerId="ADAL" clId="{D275B52A-4208-4F29-9D96-B8FBA30EAFE8}" dt="2020-11-23T06:37:04.589" v="821"/>
      <pc:docMkLst>
        <pc:docMk/>
      </pc:docMkLst>
      <pc:sldChg chg="modSp mod">
        <pc:chgData name="Nicolas" userId="968752f4-ffa2-4fdc-aa77-84e230a0cf3f" providerId="ADAL" clId="{D275B52A-4208-4F29-9D96-B8FBA30EAFE8}" dt="2020-11-23T03:59:52.166" v="228" actId="20577"/>
        <pc:sldMkLst>
          <pc:docMk/>
          <pc:sldMk cId="1214075500" sldId="257"/>
        </pc:sldMkLst>
        <pc:spChg chg="mod">
          <ac:chgData name="Nicolas" userId="968752f4-ffa2-4fdc-aa77-84e230a0cf3f" providerId="ADAL" clId="{D275B52A-4208-4F29-9D96-B8FBA30EAFE8}" dt="2020-11-23T03:59:52.166" v="228" actId="20577"/>
          <ac:spMkLst>
            <pc:docMk/>
            <pc:sldMk cId="1214075500" sldId="257"/>
            <ac:spMk id="2" creationId="{EFE392BC-DF9B-4E2B-A4A9-2D1FD28848CF}"/>
          </ac:spMkLst>
        </pc:spChg>
      </pc:sldChg>
      <pc:sldChg chg="modSp">
        <pc:chgData name="Nicolas" userId="968752f4-ffa2-4fdc-aa77-84e230a0cf3f" providerId="ADAL" clId="{D275B52A-4208-4F29-9D96-B8FBA30EAFE8}" dt="2020-11-23T04:26:53.314" v="606"/>
        <pc:sldMkLst>
          <pc:docMk/>
          <pc:sldMk cId="3522530845" sldId="258"/>
        </pc:sldMkLst>
        <pc:spChg chg="mod">
          <ac:chgData name="Nicolas" userId="968752f4-ffa2-4fdc-aa77-84e230a0cf3f" providerId="ADAL" clId="{D275B52A-4208-4F29-9D96-B8FBA30EAFE8}" dt="2020-11-23T04:26:53.314" v="606"/>
          <ac:spMkLst>
            <pc:docMk/>
            <pc:sldMk cId="3522530845" sldId="258"/>
            <ac:spMk id="2" creationId="{DBFFFBEE-B3FB-430C-8694-FE68EFE3C325}"/>
          </ac:spMkLst>
        </pc:spChg>
        <pc:spChg chg="mod">
          <ac:chgData name="Nicolas" userId="968752f4-ffa2-4fdc-aa77-84e230a0cf3f" providerId="ADAL" clId="{D275B52A-4208-4F29-9D96-B8FBA30EAFE8}" dt="2020-11-23T04:26:53.314" v="606"/>
          <ac:spMkLst>
            <pc:docMk/>
            <pc:sldMk cId="3522530845" sldId="258"/>
            <ac:spMk id="3" creationId="{2692A4A1-5D54-45C2-8FAD-0CE4663EDE5F}"/>
          </ac:spMkLst>
        </pc:spChg>
      </pc:sldChg>
      <pc:sldChg chg="addSp delSp modSp del mod">
        <pc:chgData name="Nicolas" userId="968752f4-ffa2-4fdc-aa77-84e230a0cf3f" providerId="ADAL" clId="{D275B52A-4208-4F29-9D96-B8FBA30EAFE8}" dt="2020-11-23T04:27:47.886" v="610" actId="47"/>
        <pc:sldMkLst>
          <pc:docMk/>
          <pc:sldMk cId="3957208169" sldId="259"/>
        </pc:sldMkLst>
        <pc:spChg chg="mod">
          <ac:chgData name="Nicolas" userId="968752f4-ffa2-4fdc-aa77-84e230a0cf3f" providerId="ADAL" clId="{D275B52A-4208-4F29-9D96-B8FBA30EAFE8}" dt="2020-11-23T04:26:53.314" v="606"/>
          <ac:spMkLst>
            <pc:docMk/>
            <pc:sldMk cId="3957208169" sldId="259"/>
            <ac:spMk id="2" creationId="{9710773E-DAA6-44A5-9FF7-F3A878A39DDE}"/>
          </ac:spMkLst>
        </pc:spChg>
        <pc:spChg chg="add del">
          <ac:chgData name="Nicolas" userId="968752f4-ffa2-4fdc-aa77-84e230a0cf3f" providerId="ADAL" clId="{D275B52A-4208-4F29-9D96-B8FBA30EAFE8}" dt="2020-11-23T04:03:00.805" v="233" actId="478"/>
          <ac:spMkLst>
            <pc:docMk/>
            <pc:sldMk cId="3957208169" sldId="259"/>
            <ac:spMk id="3" creationId="{DC18443A-C28B-4478-8B21-C4A9C8FD1D8B}"/>
          </ac:spMkLst>
        </pc:spChg>
        <pc:spChg chg="add mod">
          <ac:chgData name="Nicolas" userId="968752f4-ffa2-4fdc-aa77-84e230a0cf3f" providerId="ADAL" clId="{D275B52A-4208-4F29-9D96-B8FBA30EAFE8}" dt="2020-11-23T04:19:05.050" v="514" actId="1076"/>
          <ac:spMkLst>
            <pc:docMk/>
            <pc:sldMk cId="3957208169" sldId="259"/>
            <ac:spMk id="4" creationId="{DAC010F6-9721-4210-BF39-D4B875F5F43D}"/>
          </ac:spMkLst>
        </pc:spChg>
        <pc:spChg chg="add mod">
          <ac:chgData name="Nicolas" userId="968752f4-ffa2-4fdc-aa77-84e230a0cf3f" providerId="ADAL" clId="{D275B52A-4208-4F29-9D96-B8FBA30EAFE8}" dt="2020-11-23T04:19:08.322" v="515" actId="1076"/>
          <ac:spMkLst>
            <pc:docMk/>
            <pc:sldMk cId="3957208169" sldId="259"/>
            <ac:spMk id="5" creationId="{71E8BEE0-AEE5-4EAC-BF42-A1AF92829A4E}"/>
          </ac:spMkLst>
        </pc:spChg>
        <pc:spChg chg="add mod">
          <ac:chgData name="Nicolas" userId="968752f4-ffa2-4fdc-aa77-84e230a0cf3f" providerId="ADAL" clId="{D275B52A-4208-4F29-9D96-B8FBA30EAFE8}" dt="2020-11-23T04:19:11.656" v="516" actId="1076"/>
          <ac:spMkLst>
            <pc:docMk/>
            <pc:sldMk cId="3957208169" sldId="259"/>
            <ac:spMk id="6" creationId="{C5959A44-1B2C-4FD1-8163-713D1309BA95}"/>
          </ac:spMkLst>
        </pc:spChg>
        <pc:picChg chg="add del mod">
          <ac:chgData name="Nicolas" userId="968752f4-ffa2-4fdc-aa77-84e230a0cf3f" providerId="ADAL" clId="{D275B52A-4208-4F29-9D96-B8FBA30EAFE8}" dt="2020-11-23T04:20:39.880" v="523" actId="478"/>
          <ac:picMkLst>
            <pc:docMk/>
            <pc:sldMk cId="3957208169" sldId="259"/>
            <ac:picMk id="1026" creationId="{5854191F-76C0-4CAB-800C-0AF5867203F6}"/>
          </ac:picMkLst>
        </pc:picChg>
        <pc:picChg chg="add del mod">
          <ac:chgData name="Nicolas" userId="968752f4-ffa2-4fdc-aa77-84e230a0cf3f" providerId="ADAL" clId="{D275B52A-4208-4F29-9D96-B8FBA30EAFE8}" dt="2020-11-23T04:24:29.612" v="527" actId="478"/>
          <ac:picMkLst>
            <pc:docMk/>
            <pc:sldMk cId="3957208169" sldId="259"/>
            <ac:picMk id="1028" creationId="{24472655-503A-4125-B6F9-AFC1E0CE0580}"/>
          </ac:picMkLst>
        </pc:picChg>
      </pc:sldChg>
      <pc:sldChg chg="modSp mod">
        <pc:chgData name="Nicolas" userId="968752f4-ffa2-4fdc-aa77-84e230a0cf3f" providerId="ADAL" clId="{D275B52A-4208-4F29-9D96-B8FBA30EAFE8}" dt="2020-11-23T04:39:40.835" v="799" actId="20577"/>
        <pc:sldMkLst>
          <pc:docMk/>
          <pc:sldMk cId="1688987803" sldId="260"/>
        </pc:sldMkLst>
        <pc:spChg chg="mod">
          <ac:chgData name="Nicolas" userId="968752f4-ffa2-4fdc-aa77-84e230a0cf3f" providerId="ADAL" clId="{D275B52A-4208-4F29-9D96-B8FBA30EAFE8}" dt="2020-11-23T04:26:53.314" v="606"/>
          <ac:spMkLst>
            <pc:docMk/>
            <pc:sldMk cId="1688987803" sldId="260"/>
            <ac:spMk id="2" creationId="{CF1FBFC2-58BC-4127-84EC-8C15CCE8F6C0}"/>
          </ac:spMkLst>
        </pc:spChg>
        <pc:spChg chg="mod">
          <ac:chgData name="Nicolas" userId="968752f4-ffa2-4fdc-aa77-84e230a0cf3f" providerId="ADAL" clId="{D275B52A-4208-4F29-9D96-B8FBA30EAFE8}" dt="2020-11-23T04:39:40.835" v="799" actId="20577"/>
          <ac:spMkLst>
            <pc:docMk/>
            <pc:sldMk cId="1688987803" sldId="260"/>
            <ac:spMk id="3" creationId="{B2B7BB4F-67D7-40EE-A4A1-7A941BE4BB90}"/>
          </ac:spMkLst>
        </pc:spChg>
      </pc:sldChg>
      <pc:sldChg chg="modSp del">
        <pc:chgData name="Nicolas" userId="968752f4-ffa2-4fdc-aa77-84e230a0cf3f" providerId="ADAL" clId="{D275B52A-4208-4F29-9D96-B8FBA30EAFE8}" dt="2020-11-23T04:40:36.361" v="800" actId="47"/>
        <pc:sldMkLst>
          <pc:docMk/>
          <pc:sldMk cId="1452262519" sldId="261"/>
        </pc:sldMkLst>
        <pc:spChg chg="mod">
          <ac:chgData name="Nicolas" userId="968752f4-ffa2-4fdc-aa77-84e230a0cf3f" providerId="ADAL" clId="{D275B52A-4208-4F29-9D96-B8FBA30EAFE8}" dt="2020-11-23T04:26:53.314" v="606"/>
          <ac:spMkLst>
            <pc:docMk/>
            <pc:sldMk cId="1452262519" sldId="261"/>
            <ac:spMk id="2" creationId="{83047ECA-3402-4DFF-AFE1-9A4A08AA839B}"/>
          </ac:spMkLst>
        </pc:spChg>
        <pc:spChg chg="mod">
          <ac:chgData name="Nicolas" userId="968752f4-ffa2-4fdc-aa77-84e230a0cf3f" providerId="ADAL" clId="{D275B52A-4208-4F29-9D96-B8FBA30EAFE8}" dt="2020-11-23T04:26:53.314" v="606"/>
          <ac:spMkLst>
            <pc:docMk/>
            <pc:sldMk cId="1452262519" sldId="261"/>
            <ac:spMk id="3" creationId="{E9006F03-3B4F-4DDF-8EDA-D9715E1F8429}"/>
          </ac:spMkLst>
        </pc:spChg>
      </pc:sldChg>
      <pc:sldChg chg="add">
        <pc:chgData name="Nicolas" userId="968752f4-ffa2-4fdc-aa77-84e230a0cf3f" providerId="ADAL" clId="{D275B52A-4208-4F29-9D96-B8FBA30EAFE8}" dt="2020-11-23T03:50:36.618" v="0"/>
        <pc:sldMkLst>
          <pc:docMk/>
          <pc:sldMk cId="3197182657" sldId="262"/>
        </pc:sldMkLst>
      </pc:sldChg>
      <pc:sldChg chg="modSp">
        <pc:chgData name="Nicolas" userId="968752f4-ffa2-4fdc-aa77-84e230a0cf3f" providerId="ADAL" clId="{D275B52A-4208-4F29-9D96-B8FBA30EAFE8}" dt="2020-11-23T04:26:53.314" v="606"/>
        <pc:sldMkLst>
          <pc:docMk/>
          <pc:sldMk cId="3638155714" sldId="262"/>
        </pc:sldMkLst>
        <pc:spChg chg="mod">
          <ac:chgData name="Nicolas" userId="968752f4-ffa2-4fdc-aa77-84e230a0cf3f" providerId="ADAL" clId="{D275B52A-4208-4F29-9D96-B8FBA30EAFE8}" dt="2020-11-23T04:26:53.314" v="606"/>
          <ac:spMkLst>
            <pc:docMk/>
            <pc:sldMk cId="3638155714" sldId="262"/>
            <ac:spMk id="2" creationId="{6625CA35-496F-41A7-9B12-AB1CF0B91964}"/>
          </ac:spMkLst>
        </pc:spChg>
        <pc:spChg chg="mod">
          <ac:chgData name="Nicolas" userId="968752f4-ffa2-4fdc-aa77-84e230a0cf3f" providerId="ADAL" clId="{D275B52A-4208-4F29-9D96-B8FBA30EAFE8}" dt="2020-11-23T04:26:53.314" v="606"/>
          <ac:spMkLst>
            <pc:docMk/>
            <pc:sldMk cId="3638155714" sldId="262"/>
            <ac:spMk id="3" creationId="{BF5065AD-5C8B-4AF3-90B5-46EAF4D71D7B}"/>
          </ac:spMkLst>
        </pc:spChg>
      </pc:sldChg>
      <pc:sldChg chg="addSp delSp modSp add mod setBg delDesignElem">
        <pc:chgData name="Nicolas" userId="968752f4-ffa2-4fdc-aa77-84e230a0cf3f" providerId="ADAL" clId="{D275B52A-4208-4F29-9D96-B8FBA30EAFE8}" dt="2020-11-23T04:26:53.314" v="606"/>
        <pc:sldMkLst>
          <pc:docMk/>
          <pc:sldMk cId="3155020382" sldId="264"/>
        </pc:sldMkLst>
        <pc:spChg chg="mod ord">
          <ac:chgData name="Nicolas" userId="968752f4-ffa2-4fdc-aa77-84e230a0cf3f" providerId="ADAL" clId="{D275B52A-4208-4F29-9D96-B8FBA30EAFE8}" dt="2020-11-23T04:26:29.876" v="596" actId="20577"/>
          <ac:spMkLst>
            <pc:docMk/>
            <pc:sldMk cId="3155020382" sldId="264"/>
            <ac:spMk id="2" creationId="{9710773E-DAA6-44A5-9FF7-F3A878A39DDE}"/>
          </ac:spMkLst>
        </pc:spChg>
        <pc:spChg chg="add del">
          <ac:chgData name="Nicolas" userId="968752f4-ffa2-4fdc-aa77-84e230a0cf3f" providerId="ADAL" clId="{D275B52A-4208-4F29-9D96-B8FBA30EAFE8}" dt="2020-11-23T04:00:02.329" v="230" actId="478"/>
          <ac:spMkLst>
            <pc:docMk/>
            <pc:sldMk cId="3155020382" sldId="264"/>
            <ac:spMk id="3" creationId="{DC18443A-C28B-4478-8B21-C4A9C8FD1D8B}"/>
          </ac:spMkLst>
        </pc:spChg>
        <pc:spChg chg="add mod">
          <ac:chgData name="Nicolas" userId="968752f4-ffa2-4fdc-aa77-84e230a0cf3f" providerId="ADAL" clId="{D275B52A-4208-4F29-9D96-B8FBA30EAFE8}" dt="2020-11-23T04:09:48.957" v="298" actId="1076"/>
          <ac:spMkLst>
            <pc:docMk/>
            <pc:sldMk cId="3155020382" sldId="264"/>
            <ac:spMk id="13" creationId="{05408D2F-D8A5-494E-8F9A-CD50481436AB}"/>
          </ac:spMkLst>
        </pc:spChg>
        <pc:spChg chg="add del">
          <ac:chgData name="Nicolas" userId="968752f4-ffa2-4fdc-aa77-84e230a0cf3f" providerId="ADAL" clId="{D275B52A-4208-4F29-9D96-B8FBA30EAFE8}" dt="2020-11-23T04:26:53.314" v="606"/>
          <ac:spMkLst>
            <pc:docMk/>
            <pc:sldMk cId="3155020382" sldId="264"/>
            <ac:spMk id="16" creationId="{46C2E80F-49A6-4372-B103-219D417A55ED}"/>
          </ac:spMkLst>
        </pc:spChg>
        <pc:picChg chg="add del mod">
          <ac:chgData name="Nicolas" userId="968752f4-ffa2-4fdc-aa77-84e230a0cf3f" providerId="ADAL" clId="{D275B52A-4208-4F29-9D96-B8FBA30EAFE8}" dt="2020-11-23T04:06:49.900" v="265" actId="478"/>
          <ac:picMkLst>
            <pc:docMk/>
            <pc:sldMk cId="3155020382" sldId="264"/>
            <ac:picMk id="5" creationId="{F23A2D21-F22F-42D7-AFBE-07FC3DA589A2}"/>
          </ac:picMkLst>
        </pc:picChg>
        <pc:picChg chg="add del mod">
          <ac:chgData name="Nicolas" userId="968752f4-ffa2-4fdc-aa77-84e230a0cf3f" providerId="ADAL" clId="{D275B52A-4208-4F29-9D96-B8FBA30EAFE8}" dt="2020-11-23T04:05:48.672" v="257" actId="478"/>
          <ac:picMkLst>
            <pc:docMk/>
            <pc:sldMk cId="3155020382" sldId="264"/>
            <ac:picMk id="7" creationId="{6C1D040E-3C6C-4487-AB6C-AC38D77B8996}"/>
          </ac:picMkLst>
        </pc:picChg>
        <pc:picChg chg="add mod">
          <ac:chgData name="Nicolas" userId="968752f4-ffa2-4fdc-aa77-84e230a0cf3f" providerId="ADAL" clId="{D275B52A-4208-4F29-9D96-B8FBA30EAFE8}" dt="2020-11-23T04:09:43.231" v="295" actId="1076"/>
          <ac:picMkLst>
            <pc:docMk/>
            <pc:sldMk cId="3155020382" sldId="264"/>
            <ac:picMk id="9" creationId="{13978A16-2E89-4573-83D6-423963A5D2A9}"/>
          </ac:picMkLst>
        </pc:picChg>
        <pc:picChg chg="add mod">
          <ac:chgData name="Nicolas" userId="968752f4-ffa2-4fdc-aa77-84e230a0cf3f" providerId="ADAL" clId="{D275B52A-4208-4F29-9D96-B8FBA30EAFE8}" dt="2020-11-23T04:09:46.044" v="296" actId="1076"/>
          <ac:picMkLst>
            <pc:docMk/>
            <pc:sldMk cId="3155020382" sldId="264"/>
            <ac:picMk id="11" creationId="{5281873D-0CF0-42A7-B08F-E89F1CBCE95C}"/>
          </ac:picMkLst>
        </pc:picChg>
      </pc:sldChg>
      <pc:sldChg chg="addSp delSp modSp add mod setBg delDesignElem">
        <pc:chgData name="Nicolas" userId="968752f4-ffa2-4fdc-aa77-84e230a0cf3f" providerId="ADAL" clId="{D275B52A-4208-4F29-9D96-B8FBA30EAFE8}" dt="2020-11-23T04:26:53.314" v="606"/>
        <pc:sldMkLst>
          <pc:docMk/>
          <pc:sldMk cId="3230793555" sldId="265"/>
        </pc:sldMkLst>
        <pc:spChg chg="mod ord">
          <ac:chgData name="Nicolas" userId="968752f4-ffa2-4fdc-aa77-84e230a0cf3f" providerId="ADAL" clId="{D275B52A-4208-4F29-9D96-B8FBA30EAFE8}" dt="2020-11-23T04:26:37.491" v="599" actId="6549"/>
          <ac:spMkLst>
            <pc:docMk/>
            <pc:sldMk cId="3230793555" sldId="265"/>
            <ac:spMk id="2" creationId="{9710773E-DAA6-44A5-9FF7-F3A878A39DDE}"/>
          </ac:spMkLst>
        </pc:spChg>
        <pc:spChg chg="add del">
          <ac:chgData name="Nicolas" userId="968752f4-ffa2-4fdc-aa77-84e230a0cf3f" providerId="ADAL" clId="{D275B52A-4208-4F29-9D96-B8FBA30EAFE8}" dt="2020-11-23T04:00:03.621" v="231" actId="478"/>
          <ac:spMkLst>
            <pc:docMk/>
            <pc:sldMk cId="3230793555" sldId="265"/>
            <ac:spMk id="3" creationId="{DC18443A-C28B-4478-8B21-C4A9C8FD1D8B}"/>
          </ac:spMkLst>
        </pc:spChg>
        <pc:spChg chg="add mod">
          <ac:chgData name="Nicolas" userId="968752f4-ffa2-4fdc-aa77-84e230a0cf3f" providerId="ADAL" clId="{D275B52A-4208-4F29-9D96-B8FBA30EAFE8}" dt="2020-11-23T04:09:36.729" v="294" actId="13822"/>
          <ac:spMkLst>
            <pc:docMk/>
            <pc:sldMk cId="3230793555" sldId="265"/>
            <ac:spMk id="8" creationId="{B3D94578-93CF-4DD6-A3BA-CAF0638D3202}"/>
          </ac:spMkLst>
        </pc:spChg>
        <pc:spChg chg="add del">
          <ac:chgData name="Nicolas" userId="968752f4-ffa2-4fdc-aa77-84e230a0cf3f" providerId="ADAL" clId="{D275B52A-4208-4F29-9D96-B8FBA30EAFE8}" dt="2020-11-23T04:09:08.766" v="288" actId="26606"/>
          <ac:spMkLst>
            <pc:docMk/>
            <pc:sldMk cId="3230793555" sldId="265"/>
            <ac:spMk id="12" creationId="{9D3A9E89-033E-4C4A-8C41-416DABFFD307}"/>
          </ac:spMkLst>
        </pc:spChg>
        <pc:spChg chg="add del">
          <ac:chgData name="Nicolas" userId="968752f4-ffa2-4fdc-aa77-84e230a0cf3f" providerId="ADAL" clId="{D275B52A-4208-4F29-9D96-B8FBA30EAFE8}" dt="2020-11-23T04:09:08.766" v="288" actId="26606"/>
          <ac:spMkLst>
            <pc:docMk/>
            <pc:sldMk cId="3230793555" sldId="265"/>
            <ac:spMk id="14" creationId="{86293361-111E-427D-8E5B-256944AC8395}"/>
          </ac:spMkLst>
        </pc:spChg>
        <pc:spChg chg="add del">
          <ac:chgData name="Nicolas" userId="968752f4-ffa2-4fdc-aa77-84e230a0cf3f" providerId="ADAL" clId="{D275B52A-4208-4F29-9D96-B8FBA30EAFE8}" dt="2020-11-23T04:09:08.766" v="288" actId="26606"/>
          <ac:spMkLst>
            <pc:docMk/>
            <pc:sldMk cId="3230793555" sldId="265"/>
            <ac:spMk id="38" creationId="{78907291-9D6D-4740-81DB-441477BCA279}"/>
          </ac:spMkLst>
        </pc:spChg>
        <pc:spChg chg="add del">
          <ac:chgData name="Nicolas" userId="968752f4-ffa2-4fdc-aa77-84e230a0cf3f" providerId="ADAL" clId="{D275B52A-4208-4F29-9D96-B8FBA30EAFE8}" dt="2020-11-23T04:26:53.314" v="606"/>
          <ac:spMkLst>
            <pc:docMk/>
            <pc:sldMk cId="3230793555" sldId="265"/>
            <ac:spMk id="43" creationId="{73DE2CFE-42F2-48F0-8706-5264E012B10C}"/>
          </ac:spMkLst>
        </pc:spChg>
        <pc:grpChg chg="add del">
          <ac:chgData name="Nicolas" userId="968752f4-ffa2-4fdc-aa77-84e230a0cf3f" providerId="ADAL" clId="{D275B52A-4208-4F29-9D96-B8FBA30EAFE8}" dt="2020-11-23T04:09:08.766" v="288" actId="26606"/>
          <ac:grpSpMkLst>
            <pc:docMk/>
            <pc:sldMk cId="3230793555" sldId="265"/>
            <ac:grpSpMk id="16" creationId="{9A19A3F5-314C-46CC-8695-7C6BFCACFE8C}"/>
          </ac:grpSpMkLst>
        </pc:grpChg>
        <pc:picChg chg="add mod">
          <ac:chgData name="Nicolas" userId="968752f4-ffa2-4fdc-aa77-84e230a0cf3f" providerId="ADAL" clId="{D275B52A-4208-4F29-9D96-B8FBA30EAFE8}" dt="2020-11-23T04:09:30.173" v="292" actId="1076"/>
          <ac:picMkLst>
            <pc:docMk/>
            <pc:sldMk cId="3230793555" sldId="265"/>
            <ac:picMk id="5" creationId="{40BCB254-40C9-400A-9E88-00D5250D4D77}"/>
          </ac:picMkLst>
        </pc:picChg>
        <pc:picChg chg="add mod">
          <ac:chgData name="Nicolas" userId="968752f4-ffa2-4fdc-aa77-84e230a0cf3f" providerId="ADAL" clId="{D275B52A-4208-4F29-9D96-B8FBA30EAFE8}" dt="2020-11-23T04:09:26.039" v="291" actId="1076"/>
          <ac:picMkLst>
            <pc:docMk/>
            <pc:sldMk cId="3230793555" sldId="265"/>
            <ac:picMk id="7" creationId="{E41CC05A-864E-4760-BEDA-28B5C9673F0A}"/>
          </ac:picMkLst>
        </pc:picChg>
      </pc:sldChg>
      <pc:sldChg chg="addSp delSp modSp add mod setBg delDesignElem">
        <pc:chgData name="Nicolas" userId="968752f4-ffa2-4fdc-aa77-84e230a0cf3f" providerId="ADAL" clId="{D275B52A-4208-4F29-9D96-B8FBA30EAFE8}" dt="2020-11-23T04:27:40.092" v="609" actId="6549"/>
        <pc:sldMkLst>
          <pc:docMk/>
          <pc:sldMk cId="791628216" sldId="266"/>
        </pc:sldMkLst>
        <pc:spChg chg="mod">
          <ac:chgData name="Nicolas" userId="968752f4-ffa2-4fdc-aa77-84e230a0cf3f" providerId="ADAL" clId="{D275B52A-4208-4F29-9D96-B8FBA30EAFE8}" dt="2020-11-23T04:27:40.092" v="609" actId="6549"/>
          <ac:spMkLst>
            <pc:docMk/>
            <pc:sldMk cId="791628216" sldId="266"/>
            <ac:spMk id="2" creationId="{9710773E-DAA6-44A5-9FF7-F3A878A39DDE}"/>
          </ac:spMkLst>
        </pc:spChg>
        <pc:spChg chg="add del mod">
          <ac:chgData name="Nicolas" userId="968752f4-ffa2-4fdc-aa77-84e230a0cf3f" providerId="ADAL" clId="{D275B52A-4208-4F29-9D96-B8FBA30EAFE8}" dt="2020-11-23T04:00:05.005" v="232" actId="478"/>
          <ac:spMkLst>
            <pc:docMk/>
            <pc:sldMk cId="791628216" sldId="266"/>
            <ac:spMk id="3" creationId="{DC18443A-C28B-4478-8B21-C4A9C8FD1D8B}"/>
          </ac:spMkLst>
        </pc:spChg>
        <pc:spChg chg="add del">
          <ac:chgData name="Nicolas" userId="968752f4-ffa2-4fdc-aa77-84e230a0cf3f" providerId="ADAL" clId="{D275B52A-4208-4F29-9D96-B8FBA30EAFE8}" dt="2020-11-23T04:26:53.314" v="606"/>
          <ac:spMkLst>
            <pc:docMk/>
            <pc:sldMk cId="791628216" sldId="266"/>
            <ac:spMk id="12" creationId="{9D3A9E89-033E-4C4A-8C41-416DABFFD307}"/>
          </ac:spMkLst>
        </pc:spChg>
        <pc:spChg chg="add del">
          <ac:chgData name="Nicolas" userId="968752f4-ffa2-4fdc-aa77-84e230a0cf3f" providerId="ADAL" clId="{D275B52A-4208-4F29-9D96-B8FBA30EAFE8}" dt="2020-11-23T04:26:53.314" v="606"/>
          <ac:spMkLst>
            <pc:docMk/>
            <pc:sldMk cId="791628216" sldId="266"/>
            <ac:spMk id="14" creationId="{86293361-111E-427D-8E5B-256944AC8395}"/>
          </ac:spMkLst>
        </pc:spChg>
        <pc:spChg chg="add del">
          <ac:chgData name="Nicolas" userId="968752f4-ffa2-4fdc-aa77-84e230a0cf3f" providerId="ADAL" clId="{D275B52A-4208-4F29-9D96-B8FBA30EAFE8}" dt="2020-11-23T04:26:53.314" v="606"/>
          <ac:spMkLst>
            <pc:docMk/>
            <pc:sldMk cId="791628216" sldId="266"/>
            <ac:spMk id="38" creationId="{78907291-9D6D-4740-81DB-441477BCA279}"/>
          </ac:spMkLst>
        </pc:spChg>
        <pc:grpChg chg="add del">
          <ac:chgData name="Nicolas" userId="968752f4-ffa2-4fdc-aa77-84e230a0cf3f" providerId="ADAL" clId="{D275B52A-4208-4F29-9D96-B8FBA30EAFE8}" dt="2020-11-23T04:26:53.314" v="606"/>
          <ac:grpSpMkLst>
            <pc:docMk/>
            <pc:sldMk cId="791628216" sldId="266"/>
            <ac:grpSpMk id="16" creationId="{FCDE997A-E6D1-4881-88E5-269E5AC3DD1C}"/>
          </ac:grpSpMkLst>
        </pc:grpChg>
        <pc:picChg chg="add del mod">
          <ac:chgData name="Nicolas" userId="968752f4-ffa2-4fdc-aa77-84e230a0cf3f" providerId="ADAL" clId="{D275B52A-4208-4F29-9D96-B8FBA30EAFE8}" dt="2020-11-23T04:07:22.748" v="276" actId="478"/>
          <ac:picMkLst>
            <pc:docMk/>
            <pc:sldMk cId="791628216" sldId="266"/>
            <ac:picMk id="5" creationId="{2291BE51-2865-4DF1-957F-98ECE15A7503}"/>
          </ac:picMkLst>
        </pc:picChg>
        <pc:picChg chg="add mod">
          <ac:chgData name="Nicolas" userId="968752f4-ffa2-4fdc-aa77-84e230a0cf3f" providerId="ADAL" clId="{D275B52A-4208-4F29-9D96-B8FBA30EAFE8}" dt="2020-11-23T04:08:49.727" v="285" actId="26606"/>
          <ac:picMkLst>
            <pc:docMk/>
            <pc:sldMk cId="791628216" sldId="266"/>
            <ac:picMk id="7" creationId="{6B42514B-5031-451C-B29B-9321A8E4357E}"/>
          </ac:picMkLst>
        </pc:picChg>
      </pc:sldChg>
      <pc:sldChg chg="modSp">
        <pc:chgData name="Nicolas" userId="968752f4-ffa2-4fdc-aa77-84e230a0cf3f" providerId="ADAL" clId="{D275B52A-4208-4F29-9D96-B8FBA30EAFE8}" dt="2020-11-23T04:26:53.314" v="606"/>
        <pc:sldMkLst>
          <pc:docMk/>
          <pc:sldMk cId="925523661" sldId="267"/>
        </pc:sldMkLst>
        <pc:spChg chg="mod">
          <ac:chgData name="Nicolas" userId="968752f4-ffa2-4fdc-aa77-84e230a0cf3f" providerId="ADAL" clId="{D275B52A-4208-4F29-9D96-B8FBA30EAFE8}" dt="2020-11-23T04:26:53.314" v="606"/>
          <ac:spMkLst>
            <pc:docMk/>
            <pc:sldMk cId="925523661" sldId="267"/>
            <ac:spMk id="2" creationId="{DCAAE59C-B3A2-4EEA-9D8C-FAF33101B302}"/>
          </ac:spMkLst>
        </pc:spChg>
      </pc:sldChg>
      <pc:sldChg chg="modSp add del mod">
        <pc:chgData name="Nicolas" userId="968752f4-ffa2-4fdc-aa77-84e230a0cf3f" providerId="ADAL" clId="{D275B52A-4208-4F29-9D96-B8FBA30EAFE8}" dt="2020-11-23T03:58:19.334" v="205" actId="47"/>
        <pc:sldMkLst>
          <pc:docMk/>
          <pc:sldMk cId="1038376622" sldId="267"/>
        </pc:sldMkLst>
        <pc:spChg chg="mod">
          <ac:chgData name="Nicolas" userId="968752f4-ffa2-4fdc-aa77-84e230a0cf3f" providerId="ADAL" clId="{D275B52A-4208-4F29-9D96-B8FBA30EAFE8}" dt="2020-11-23T03:56:21.537" v="204" actId="20577"/>
          <ac:spMkLst>
            <pc:docMk/>
            <pc:sldMk cId="1038376622" sldId="267"/>
            <ac:spMk id="2" creationId="{9710773E-DAA6-44A5-9FF7-F3A878A39DDE}"/>
          </ac:spMkLst>
        </pc:spChg>
      </pc:sldChg>
      <pc:sldChg chg="addSp delSp modSp mod setBg">
        <pc:chgData name="Nicolas" userId="968752f4-ffa2-4fdc-aa77-84e230a0cf3f" providerId="ADAL" clId="{D275B52A-4208-4F29-9D96-B8FBA30EAFE8}" dt="2020-11-23T04:37:04.724" v="718" actId="20577"/>
        <pc:sldMkLst>
          <pc:docMk/>
          <pc:sldMk cId="2797867862" sldId="268"/>
        </pc:sldMkLst>
        <pc:spChg chg="mod">
          <ac:chgData name="Nicolas" userId="968752f4-ffa2-4fdc-aa77-84e230a0cf3f" providerId="ADAL" clId="{D275B52A-4208-4F29-9D96-B8FBA30EAFE8}" dt="2020-11-23T04:28:56.564" v="613" actId="26606"/>
          <ac:spMkLst>
            <pc:docMk/>
            <pc:sldMk cId="2797867862" sldId="268"/>
            <ac:spMk id="2" creationId="{8C9FE5F9-D07D-48B2-AC3C-24FD6DFE5608}"/>
          </ac:spMkLst>
        </pc:spChg>
        <pc:spChg chg="del mod">
          <ac:chgData name="Nicolas" userId="968752f4-ffa2-4fdc-aa77-84e230a0cf3f" providerId="ADAL" clId="{D275B52A-4208-4F29-9D96-B8FBA30EAFE8}" dt="2020-11-23T04:27:52.048" v="611" actId="478"/>
          <ac:spMkLst>
            <pc:docMk/>
            <pc:sldMk cId="2797867862" sldId="268"/>
            <ac:spMk id="3" creationId="{F896C145-F733-4F1D-8767-A9238B1AC23A}"/>
          </ac:spMkLst>
        </pc:spChg>
        <pc:spChg chg="add mod">
          <ac:chgData name="Nicolas" userId="968752f4-ffa2-4fdc-aa77-84e230a0cf3f" providerId="ADAL" clId="{D275B52A-4208-4F29-9D96-B8FBA30EAFE8}" dt="2020-11-23T04:37:04.724" v="718" actId="20577"/>
          <ac:spMkLst>
            <pc:docMk/>
            <pc:sldMk cId="2797867862" sldId="268"/>
            <ac:spMk id="5" creationId="{36E129C5-1EE8-402B-A5A4-E22F2525B42A}"/>
          </ac:spMkLst>
        </pc:spChg>
        <pc:spChg chg="add">
          <ac:chgData name="Nicolas" userId="968752f4-ffa2-4fdc-aa77-84e230a0cf3f" providerId="ADAL" clId="{D275B52A-4208-4F29-9D96-B8FBA30EAFE8}" dt="2020-11-23T04:28:56.564" v="613" actId="26606"/>
          <ac:spMkLst>
            <pc:docMk/>
            <pc:sldMk cId="2797867862" sldId="268"/>
            <ac:spMk id="9" creationId="{53F29798-D584-4792-9B62-3F5F5C36D619}"/>
          </ac:spMkLst>
        </pc:spChg>
        <pc:graphicFrameChg chg="add mod modGraphic">
          <ac:chgData name="Nicolas" userId="968752f4-ffa2-4fdc-aa77-84e230a0cf3f" providerId="ADAL" clId="{D275B52A-4208-4F29-9D96-B8FBA30EAFE8}" dt="2020-11-23T04:35:19.356" v="695" actId="14734"/>
          <ac:graphicFrameMkLst>
            <pc:docMk/>
            <pc:sldMk cId="2797867862" sldId="268"/>
            <ac:graphicFrameMk id="4" creationId="{4519EB4E-2C23-4B3C-9DBE-08170A2A5CEB}"/>
          </ac:graphicFrameMkLst>
        </pc:graphicFrameChg>
      </pc:sldChg>
      <pc:sldChg chg="modSp mod">
        <pc:chgData name="Nicolas" userId="968752f4-ffa2-4fdc-aa77-84e230a0cf3f" providerId="ADAL" clId="{D275B52A-4208-4F29-9D96-B8FBA30EAFE8}" dt="2020-11-23T04:26:53.314" v="606"/>
        <pc:sldMkLst>
          <pc:docMk/>
          <pc:sldMk cId="1049834338" sldId="269"/>
        </pc:sldMkLst>
        <pc:spChg chg="mod">
          <ac:chgData name="Nicolas" userId="968752f4-ffa2-4fdc-aa77-84e230a0cf3f" providerId="ADAL" clId="{D275B52A-4208-4F29-9D96-B8FBA30EAFE8}" dt="2020-11-23T04:26:53.314" v="606"/>
          <ac:spMkLst>
            <pc:docMk/>
            <pc:sldMk cId="1049834338" sldId="269"/>
            <ac:spMk id="3" creationId="{9EF07D11-197B-4A13-B4E5-C3646C67C410}"/>
          </ac:spMkLst>
        </pc:spChg>
      </pc:sldChg>
      <pc:sldChg chg="addSp modSp">
        <pc:chgData name="Nicolas" userId="968752f4-ffa2-4fdc-aa77-84e230a0cf3f" providerId="ADAL" clId="{D275B52A-4208-4F29-9D96-B8FBA30EAFE8}" dt="2020-11-23T06:37:04.589" v="821"/>
        <pc:sldMkLst>
          <pc:docMk/>
          <pc:sldMk cId="1494802535" sldId="271"/>
        </pc:sldMkLst>
        <pc:picChg chg="add mod">
          <ac:chgData name="Nicolas" userId="968752f4-ffa2-4fdc-aa77-84e230a0cf3f" providerId="ADAL" clId="{D275B52A-4208-4F29-9D96-B8FBA30EAFE8}" dt="2020-11-23T06:37:04.589" v="821"/>
          <ac:picMkLst>
            <pc:docMk/>
            <pc:sldMk cId="1494802535" sldId="271"/>
            <ac:picMk id="3" creationId="{7613E84C-B570-4120-8682-BF0CF2BEC45D}"/>
          </ac:picMkLst>
        </pc:picChg>
      </pc:sldChg>
      <pc:sldChg chg="addSp delSp modSp">
        <pc:chgData name="Nicolas" userId="968752f4-ffa2-4fdc-aa77-84e230a0cf3f" providerId="ADAL" clId="{D275B52A-4208-4F29-9D96-B8FBA30EAFE8}" dt="2020-11-23T06:24:32.185" v="812"/>
        <pc:sldMkLst>
          <pc:docMk/>
          <pc:sldMk cId="3992629484" sldId="272"/>
        </pc:sldMkLst>
        <pc:picChg chg="add del mod">
          <ac:chgData name="Nicolas" userId="968752f4-ffa2-4fdc-aa77-84e230a0cf3f" providerId="ADAL" clId="{D275B52A-4208-4F29-9D96-B8FBA30EAFE8}" dt="2020-11-23T06:08:02.863" v="802"/>
          <ac:picMkLst>
            <pc:docMk/>
            <pc:sldMk cId="3992629484" sldId="272"/>
            <ac:picMk id="2" creationId="{EA68E317-C407-4BA7-AE7B-48EA17C86054}"/>
          </ac:picMkLst>
        </pc:picChg>
        <pc:picChg chg="add del mod">
          <ac:chgData name="Nicolas" userId="968752f4-ffa2-4fdc-aa77-84e230a0cf3f" providerId="ADAL" clId="{D275B52A-4208-4F29-9D96-B8FBA30EAFE8}" dt="2020-11-23T06:16:41.539" v="804"/>
          <ac:picMkLst>
            <pc:docMk/>
            <pc:sldMk cId="3992629484" sldId="272"/>
            <ac:picMk id="4" creationId="{EC91F400-3B7D-4FF0-9ACC-1882414EEE16}"/>
          </ac:picMkLst>
        </pc:picChg>
        <pc:picChg chg="add del mod">
          <ac:chgData name="Nicolas" userId="968752f4-ffa2-4fdc-aa77-84e230a0cf3f" providerId="ADAL" clId="{D275B52A-4208-4F29-9D96-B8FBA30EAFE8}" dt="2020-11-23T06:16:57.908" v="805"/>
          <ac:picMkLst>
            <pc:docMk/>
            <pc:sldMk cId="3992629484" sldId="272"/>
            <ac:picMk id="5" creationId="{B3E2DE0A-491D-4FD6-B678-023A0DDF9501}"/>
          </ac:picMkLst>
        </pc:picChg>
        <pc:picChg chg="add del mod">
          <ac:chgData name="Nicolas" userId="968752f4-ffa2-4fdc-aa77-84e230a0cf3f" providerId="ADAL" clId="{D275B52A-4208-4F29-9D96-B8FBA30EAFE8}" dt="2020-11-23T06:22:36.444" v="806"/>
          <ac:picMkLst>
            <pc:docMk/>
            <pc:sldMk cId="3992629484" sldId="272"/>
            <ac:picMk id="6" creationId="{F8D44347-BE8B-46D4-B4C2-3A8C88A958CE}"/>
          </ac:picMkLst>
        </pc:picChg>
        <pc:picChg chg="add del mod">
          <ac:chgData name="Nicolas" userId="968752f4-ffa2-4fdc-aa77-84e230a0cf3f" providerId="ADAL" clId="{D275B52A-4208-4F29-9D96-B8FBA30EAFE8}" dt="2020-11-23T06:23:13.128" v="807"/>
          <ac:picMkLst>
            <pc:docMk/>
            <pc:sldMk cId="3992629484" sldId="272"/>
            <ac:picMk id="7" creationId="{047F230C-F55C-4565-9018-5BC53AECC56D}"/>
          </ac:picMkLst>
        </pc:picChg>
        <pc:picChg chg="add del mod">
          <ac:chgData name="Nicolas" userId="968752f4-ffa2-4fdc-aa77-84e230a0cf3f" providerId="ADAL" clId="{D275B52A-4208-4F29-9D96-B8FBA30EAFE8}" dt="2020-11-23T06:23:30.982" v="808"/>
          <ac:picMkLst>
            <pc:docMk/>
            <pc:sldMk cId="3992629484" sldId="272"/>
            <ac:picMk id="8" creationId="{831F7AC8-2823-4EAA-9F8B-919F19EA78BA}"/>
          </ac:picMkLst>
        </pc:picChg>
        <pc:picChg chg="add del mod">
          <ac:chgData name="Nicolas" userId="968752f4-ffa2-4fdc-aa77-84e230a0cf3f" providerId="ADAL" clId="{D275B52A-4208-4F29-9D96-B8FBA30EAFE8}" dt="2020-11-23T06:23:41.413" v="809"/>
          <ac:picMkLst>
            <pc:docMk/>
            <pc:sldMk cId="3992629484" sldId="272"/>
            <ac:picMk id="9" creationId="{E059090A-7D14-4E00-BA76-4C17A253A24B}"/>
          </ac:picMkLst>
        </pc:picChg>
        <pc:picChg chg="add del mod">
          <ac:chgData name="Nicolas" userId="968752f4-ffa2-4fdc-aa77-84e230a0cf3f" providerId="ADAL" clId="{D275B52A-4208-4F29-9D96-B8FBA30EAFE8}" dt="2020-11-23T06:23:49.791" v="810"/>
          <ac:picMkLst>
            <pc:docMk/>
            <pc:sldMk cId="3992629484" sldId="272"/>
            <ac:picMk id="10" creationId="{46781C7C-0F92-4472-9E13-C8B4B8DE3121}"/>
          </ac:picMkLst>
        </pc:picChg>
        <pc:picChg chg="add del mod">
          <ac:chgData name="Nicolas" userId="968752f4-ffa2-4fdc-aa77-84e230a0cf3f" providerId="ADAL" clId="{D275B52A-4208-4F29-9D96-B8FBA30EAFE8}" dt="2020-11-23T06:24:00.990" v="811"/>
          <ac:picMkLst>
            <pc:docMk/>
            <pc:sldMk cId="3992629484" sldId="272"/>
            <ac:picMk id="11" creationId="{51E43C5C-A6D4-4B7F-BF91-7F01404E116D}"/>
          </ac:picMkLst>
        </pc:picChg>
        <pc:picChg chg="add del mod">
          <ac:chgData name="Nicolas" userId="968752f4-ffa2-4fdc-aa77-84e230a0cf3f" providerId="ADAL" clId="{D275B52A-4208-4F29-9D96-B8FBA30EAFE8}" dt="2020-11-23T06:24:32.185" v="812"/>
          <ac:picMkLst>
            <pc:docMk/>
            <pc:sldMk cId="3992629484" sldId="272"/>
            <ac:picMk id="12" creationId="{F116B43B-84A8-4700-B4B3-08039F36EE49}"/>
          </ac:picMkLst>
        </pc:picChg>
        <pc:picChg chg="add mod">
          <ac:chgData name="Nicolas" userId="968752f4-ffa2-4fdc-aa77-84e230a0cf3f" providerId="ADAL" clId="{D275B52A-4208-4F29-9D96-B8FBA30EAFE8}" dt="2020-11-23T06:24:32.185" v="812"/>
          <ac:picMkLst>
            <pc:docMk/>
            <pc:sldMk cId="3992629484" sldId="272"/>
            <ac:picMk id="13" creationId="{0EBD386E-9895-462D-A9E9-BBAC6A65437F}"/>
          </ac:picMkLst>
        </pc:picChg>
      </pc:sldChg>
      <pc:sldChg chg="addSp delSp modSp">
        <pc:chgData name="Nicolas" userId="968752f4-ffa2-4fdc-aa77-84e230a0cf3f" providerId="ADAL" clId="{D275B52A-4208-4F29-9D96-B8FBA30EAFE8}" dt="2020-11-23T06:31:40.258" v="819"/>
        <pc:sldMkLst>
          <pc:docMk/>
          <pc:sldMk cId="818038068" sldId="273"/>
        </pc:sldMkLst>
        <pc:picChg chg="add del mod">
          <ac:chgData name="Nicolas" userId="968752f4-ffa2-4fdc-aa77-84e230a0cf3f" providerId="ADAL" clId="{D275B52A-4208-4F29-9D96-B8FBA30EAFE8}" dt="2020-11-23T06:26:10.365" v="813"/>
          <ac:picMkLst>
            <pc:docMk/>
            <pc:sldMk cId="818038068" sldId="273"/>
            <ac:picMk id="3" creationId="{FADF5542-B173-47EF-B481-79C66FEA8225}"/>
          </ac:picMkLst>
        </pc:picChg>
        <pc:picChg chg="add del mod">
          <ac:chgData name="Nicolas" userId="968752f4-ffa2-4fdc-aa77-84e230a0cf3f" providerId="ADAL" clId="{D275B52A-4208-4F29-9D96-B8FBA30EAFE8}" dt="2020-11-23T06:26:32.402" v="814"/>
          <ac:picMkLst>
            <pc:docMk/>
            <pc:sldMk cId="818038068" sldId="273"/>
            <ac:picMk id="4" creationId="{253A8501-8D5B-4B42-90CF-84E11FC38947}"/>
          </ac:picMkLst>
        </pc:picChg>
        <pc:picChg chg="add del mod">
          <ac:chgData name="Nicolas" userId="968752f4-ffa2-4fdc-aa77-84e230a0cf3f" providerId="ADAL" clId="{D275B52A-4208-4F29-9D96-B8FBA30EAFE8}" dt="2020-11-23T06:27:00.437" v="815"/>
          <ac:picMkLst>
            <pc:docMk/>
            <pc:sldMk cId="818038068" sldId="273"/>
            <ac:picMk id="6" creationId="{F0BEB439-7AE6-4B45-9CA8-302E4B1115D5}"/>
          </ac:picMkLst>
        </pc:picChg>
        <pc:picChg chg="add del mod">
          <ac:chgData name="Nicolas" userId="968752f4-ffa2-4fdc-aa77-84e230a0cf3f" providerId="ADAL" clId="{D275B52A-4208-4F29-9D96-B8FBA30EAFE8}" dt="2020-11-23T06:29:46.395" v="816"/>
          <ac:picMkLst>
            <pc:docMk/>
            <pc:sldMk cId="818038068" sldId="273"/>
            <ac:picMk id="7" creationId="{C7B70F9D-C2B6-42AE-8A27-B0564495EDAC}"/>
          </ac:picMkLst>
        </pc:picChg>
        <pc:picChg chg="add del mod">
          <ac:chgData name="Nicolas" userId="968752f4-ffa2-4fdc-aa77-84e230a0cf3f" providerId="ADAL" clId="{D275B52A-4208-4F29-9D96-B8FBA30EAFE8}" dt="2020-11-23T06:30:23.600" v="817"/>
          <ac:picMkLst>
            <pc:docMk/>
            <pc:sldMk cId="818038068" sldId="273"/>
            <ac:picMk id="8" creationId="{D7FE1240-B9C3-4116-BF77-F1623B2265FA}"/>
          </ac:picMkLst>
        </pc:picChg>
        <pc:picChg chg="add del mod">
          <ac:chgData name="Nicolas" userId="968752f4-ffa2-4fdc-aa77-84e230a0cf3f" providerId="ADAL" clId="{D275B52A-4208-4F29-9D96-B8FBA30EAFE8}" dt="2020-11-23T06:31:13.062" v="818"/>
          <ac:picMkLst>
            <pc:docMk/>
            <pc:sldMk cId="818038068" sldId="273"/>
            <ac:picMk id="9" creationId="{FFDDAA71-436D-4DA9-ABF8-1C70384701AB}"/>
          </ac:picMkLst>
        </pc:picChg>
        <pc:picChg chg="add del mod">
          <ac:chgData name="Nicolas" userId="968752f4-ffa2-4fdc-aa77-84e230a0cf3f" providerId="ADAL" clId="{D275B52A-4208-4F29-9D96-B8FBA30EAFE8}" dt="2020-11-23T06:31:40.258" v="819"/>
          <ac:picMkLst>
            <pc:docMk/>
            <pc:sldMk cId="818038068" sldId="273"/>
            <ac:picMk id="10" creationId="{67FB7542-4454-4A07-9BB3-95D792C03AFD}"/>
          </ac:picMkLst>
        </pc:picChg>
        <pc:picChg chg="add mod">
          <ac:chgData name="Nicolas" userId="968752f4-ffa2-4fdc-aa77-84e230a0cf3f" providerId="ADAL" clId="{D275B52A-4208-4F29-9D96-B8FBA30EAFE8}" dt="2020-11-23T06:31:40.258" v="819"/>
          <ac:picMkLst>
            <pc:docMk/>
            <pc:sldMk cId="818038068" sldId="273"/>
            <ac:picMk id="11" creationId="{BF529EC8-4603-4FF8-9404-5DA51B4B98F8}"/>
          </ac:picMkLst>
        </pc:picChg>
      </pc:sldChg>
      <pc:sldChg chg="addSp modSp">
        <pc:chgData name="Nicolas" userId="968752f4-ffa2-4fdc-aa77-84e230a0cf3f" providerId="ADAL" clId="{D275B52A-4208-4F29-9D96-B8FBA30EAFE8}" dt="2020-11-23T06:36:05.792" v="820"/>
        <pc:sldMkLst>
          <pc:docMk/>
          <pc:sldMk cId="267095580" sldId="275"/>
        </pc:sldMkLst>
        <pc:picChg chg="add mod">
          <ac:chgData name="Nicolas" userId="968752f4-ffa2-4fdc-aa77-84e230a0cf3f" providerId="ADAL" clId="{D275B52A-4208-4F29-9D96-B8FBA30EAFE8}" dt="2020-11-23T06:36:05.792" v="820"/>
          <ac:picMkLst>
            <pc:docMk/>
            <pc:sldMk cId="267095580" sldId="275"/>
            <ac:picMk id="2" creationId="{9EA26D49-F560-4259-8E02-01DB7DC9F55D}"/>
          </ac:picMkLst>
        </pc:picChg>
      </pc:sldChg>
    </pc:docChg>
  </pc:docChgLst>
  <pc:docChgLst>
    <pc:chgData name="Edward Mah" userId="S::edward.mah@ucalgary.ca::415abeb4-09f2-4348-b185-98a6c50a12f0" providerId="AD" clId="Web-{7CB36D1A-0F54-4658-AD3E-93BC5DAFB3C1}"/>
    <pc:docChg chg="modSld">
      <pc:chgData name="Edward Mah" userId="S::edward.mah@ucalgary.ca::415abeb4-09f2-4348-b185-98a6c50a12f0" providerId="AD" clId="Web-{7CB36D1A-0F54-4658-AD3E-93BC5DAFB3C1}" dt="2020-11-23T04:36:33.522" v="827"/>
      <pc:docMkLst>
        <pc:docMk/>
      </pc:docMkLst>
      <pc:sldChg chg="modSp">
        <pc:chgData name="Edward Mah" userId="S::edward.mah@ucalgary.ca::415abeb4-09f2-4348-b185-98a6c50a12f0" providerId="AD" clId="Web-{7CB36D1A-0F54-4658-AD3E-93BC5DAFB3C1}" dt="2020-11-23T04:28:43.674" v="824" actId="20577"/>
        <pc:sldMkLst>
          <pc:docMk/>
          <pc:sldMk cId="1688987803" sldId="260"/>
        </pc:sldMkLst>
        <pc:spChg chg="mod">
          <ac:chgData name="Edward Mah" userId="S::edward.mah@ucalgary.ca::415abeb4-09f2-4348-b185-98a6c50a12f0" providerId="AD" clId="Web-{7CB36D1A-0F54-4658-AD3E-93BC5DAFB3C1}" dt="2020-11-23T04:23:18.155" v="435" actId="20577"/>
          <ac:spMkLst>
            <pc:docMk/>
            <pc:sldMk cId="1688987803" sldId="260"/>
            <ac:spMk id="2" creationId="{CF1FBFC2-58BC-4127-84EC-8C15CCE8F6C0}"/>
          </ac:spMkLst>
        </pc:spChg>
        <pc:spChg chg="mod">
          <ac:chgData name="Edward Mah" userId="S::edward.mah@ucalgary.ca::415abeb4-09f2-4348-b185-98a6c50a12f0" providerId="AD" clId="Web-{7CB36D1A-0F54-4658-AD3E-93BC5DAFB3C1}" dt="2020-11-23T04:28:43.674" v="824" actId="20577"/>
          <ac:spMkLst>
            <pc:docMk/>
            <pc:sldMk cId="1688987803" sldId="260"/>
            <ac:spMk id="3" creationId="{B2B7BB4F-67D7-40EE-A4A1-7A941BE4BB90}"/>
          </ac:spMkLst>
        </pc:spChg>
      </pc:sldChg>
      <pc:sldChg chg="modSp">
        <pc:chgData name="Edward Mah" userId="S::edward.mah@ucalgary.ca::415abeb4-09f2-4348-b185-98a6c50a12f0" providerId="AD" clId="Web-{7CB36D1A-0F54-4658-AD3E-93BC5DAFB3C1}" dt="2020-11-23T04:05:03.642" v="329" actId="20577"/>
        <pc:sldMkLst>
          <pc:docMk/>
          <pc:sldMk cId="3638155714" sldId="262"/>
        </pc:sldMkLst>
        <pc:spChg chg="mod">
          <ac:chgData name="Edward Mah" userId="S::edward.mah@ucalgary.ca::415abeb4-09f2-4348-b185-98a6c50a12f0" providerId="AD" clId="Web-{7CB36D1A-0F54-4658-AD3E-93BC5DAFB3C1}" dt="2020-11-23T04:05:03.642" v="329" actId="20577"/>
          <ac:spMkLst>
            <pc:docMk/>
            <pc:sldMk cId="3638155714" sldId="262"/>
            <ac:spMk id="3" creationId="{BF5065AD-5C8B-4AF3-90B5-46EAF4D71D7B}"/>
          </ac:spMkLst>
        </pc:spChg>
      </pc:sldChg>
      <pc:sldChg chg="modSp">
        <pc:chgData name="Edward Mah" userId="S::edward.mah@ucalgary.ca::415abeb4-09f2-4348-b185-98a6c50a12f0" providerId="AD" clId="Web-{7CB36D1A-0F54-4658-AD3E-93BC5DAFB3C1}" dt="2020-11-23T04:36:33.522" v="827"/>
        <pc:sldMkLst>
          <pc:docMk/>
          <pc:sldMk cId="2797867862" sldId="268"/>
        </pc:sldMkLst>
        <pc:graphicFrameChg chg="mod modGraphic">
          <ac:chgData name="Edward Mah" userId="S::edward.mah@ucalgary.ca::415abeb4-09f2-4348-b185-98a6c50a12f0" providerId="AD" clId="Web-{7CB36D1A-0F54-4658-AD3E-93BC5DAFB3C1}" dt="2020-11-23T04:36:33.522" v="827"/>
          <ac:graphicFrameMkLst>
            <pc:docMk/>
            <pc:sldMk cId="2797867862" sldId="268"/>
            <ac:graphicFrameMk id="4" creationId="{4519EB4E-2C23-4B3C-9DBE-08170A2A5CEB}"/>
          </ac:graphicFrameMkLst>
        </pc:graphicFrameChg>
      </pc:sldChg>
    </pc:docChg>
  </pc:docChgLst>
  <pc:docChgLst>
    <pc:chgData name="Edward Mah" userId="415abeb4-09f2-4348-b185-98a6c50a12f0" providerId="ADAL" clId="{5CA62DC5-DD67-49B6-B5AA-7FC72DAE6EDE}"/>
    <pc:docChg chg="modSld">
      <pc:chgData name="Edward Mah" userId="415abeb4-09f2-4348-b185-98a6c50a12f0" providerId="ADAL" clId="{5CA62DC5-DD67-49B6-B5AA-7FC72DAE6EDE}" dt="2020-11-23T04:57:12.706" v="28"/>
      <pc:docMkLst>
        <pc:docMk/>
      </pc:docMkLst>
      <pc:sldChg chg="addSp delSp modSp modTransition modAnim">
        <pc:chgData name="Edward Mah" userId="415abeb4-09f2-4348-b185-98a6c50a12f0" providerId="ADAL" clId="{5CA62DC5-DD67-49B6-B5AA-7FC72DAE6EDE}" dt="2020-11-23T04:55:32.184" v="26"/>
        <pc:sldMkLst>
          <pc:docMk/>
          <pc:sldMk cId="1688987803" sldId="260"/>
        </pc:sldMkLst>
        <pc:picChg chg="add del mod">
          <ac:chgData name="Edward Mah" userId="415abeb4-09f2-4348-b185-98a6c50a12f0" providerId="ADAL" clId="{5CA62DC5-DD67-49B6-B5AA-7FC72DAE6EDE}" dt="2020-11-23T04:54:24.475" v="25"/>
          <ac:picMkLst>
            <pc:docMk/>
            <pc:sldMk cId="1688987803" sldId="260"/>
            <ac:picMk id="2" creationId="{C17E3D00-F02C-4DDC-8EB2-64268F065872}"/>
          </ac:picMkLst>
        </pc:picChg>
        <pc:picChg chg="add mod">
          <ac:chgData name="Edward Mah" userId="415abeb4-09f2-4348-b185-98a6c50a12f0" providerId="ADAL" clId="{5CA62DC5-DD67-49B6-B5AA-7FC72DAE6EDE}" dt="2020-11-23T04:55:32.184" v="26"/>
          <ac:picMkLst>
            <pc:docMk/>
            <pc:sldMk cId="1688987803" sldId="260"/>
            <ac:picMk id="4" creationId="{44BB1B59-726A-4717-A18F-6BC39D511B2F}"/>
          </ac:picMkLst>
        </pc:picChg>
      </pc:sldChg>
      <pc:sldChg chg="addSp modSp">
        <pc:chgData name="Edward Mah" userId="415abeb4-09f2-4348-b185-98a6c50a12f0" providerId="ADAL" clId="{5CA62DC5-DD67-49B6-B5AA-7FC72DAE6EDE}" dt="2020-11-23T04:56:18.279" v="27"/>
        <pc:sldMkLst>
          <pc:docMk/>
          <pc:sldMk cId="3638155714" sldId="262"/>
        </pc:sldMkLst>
        <pc:picChg chg="add mod">
          <ac:chgData name="Edward Mah" userId="415abeb4-09f2-4348-b185-98a6c50a12f0" providerId="ADAL" clId="{5CA62DC5-DD67-49B6-B5AA-7FC72DAE6EDE}" dt="2020-11-23T04:56:18.279" v="27"/>
          <ac:picMkLst>
            <pc:docMk/>
            <pc:sldMk cId="3638155714" sldId="262"/>
            <ac:picMk id="2" creationId="{4E778CF5-C61C-42CB-B1CD-C14E991ADFE4}"/>
          </ac:picMkLst>
        </pc:picChg>
      </pc:sldChg>
      <pc:sldChg chg="addSp modSp mod">
        <pc:chgData name="Edward Mah" userId="415abeb4-09f2-4348-b185-98a6c50a12f0" providerId="ADAL" clId="{5CA62DC5-DD67-49B6-B5AA-7FC72DAE6EDE}" dt="2020-11-23T04:57:12.706" v="28"/>
        <pc:sldMkLst>
          <pc:docMk/>
          <pc:sldMk cId="2797867862" sldId="268"/>
        </pc:sldMkLst>
        <pc:spChg chg="mod">
          <ac:chgData name="Edward Mah" userId="415abeb4-09f2-4348-b185-98a6c50a12f0" providerId="ADAL" clId="{5CA62DC5-DD67-49B6-B5AA-7FC72DAE6EDE}" dt="2020-11-23T04:51:21.833" v="23" actId="20577"/>
          <ac:spMkLst>
            <pc:docMk/>
            <pc:sldMk cId="2797867862" sldId="268"/>
            <ac:spMk id="5" creationId="{36E129C5-1EE8-402B-A5A4-E22F2525B42A}"/>
          </ac:spMkLst>
        </pc:spChg>
        <pc:picChg chg="add mod">
          <ac:chgData name="Edward Mah" userId="415abeb4-09f2-4348-b185-98a6c50a12f0" providerId="ADAL" clId="{5CA62DC5-DD67-49B6-B5AA-7FC72DAE6EDE}" dt="2020-11-23T04:57:12.706" v="28"/>
          <ac:picMkLst>
            <pc:docMk/>
            <pc:sldMk cId="2797867862" sldId="268"/>
            <ac:picMk id="6" creationId="{BD9CCE50-9C5E-4C66-BF91-6D1066C70D20}"/>
          </ac:picMkLst>
        </pc:picChg>
      </pc:sldChg>
    </pc:docChg>
  </pc:docChgLst>
  <pc:docChgLst>
    <pc:chgData name="Yunfan Yang" userId="S::yunfan.yang1@ucalgary.ca::d6792f81-4b1e-41b3-8442-faab02b3bf2c" providerId="AD" clId="Web-{442F1F2E-30B8-B833-B566-415A8B6CE044}"/>
    <pc:docChg chg="addSld">
      <pc:chgData name="Yunfan Yang" userId="S::yunfan.yang1@ucalgary.ca::d6792f81-4b1e-41b3-8442-faab02b3bf2c" providerId="AD" clId="Web-{442F1F2E-30B8-B833-B566-415A8B6CE044}" dt="2020-11-23T03:47:07.523" v="0"/>
      <pc:docMkLst>
        <pc:docMk/>
      </pc:docMkLst>
      <pc:sldChg chg="new">
        <pc:chgData name="Yunfan Yang" userId="S::yunfan.yang1@ucalgary.ca::d6792f81-4b1e-41b3-8442-faab02b3bf2c" providerId="AD" clId="Web-{442F1F2E-30B8-B833-B566-415A8B6CE044}" dt="2020-11-23T03:47:07.523" v="0"/>
        <pc:sldMkLst>
          <pc:docMk/>
          <pc:sldMk cId="1214075500" sldId="257"/>
        </pc:sldMkLst>
      </pc:sldChg>
    </pc:docChg>
  </pc:docChgLst>
  <pc:docChgLst>
    <pc:chgData name="Yunfan Yang" userId="S::yunfan.yang1@ucalgary.ca::d6792f81-4b1e-41b3-8442-faab02b3bf2c" providerId="AD" clId="Web-{E3E67610-6C3C-9EAB-74FD-BDAF2070FEFA}"/>
    <pc:docChg chg="addSld delSld modSld">
      <pc:chgData name="Yunfan Yang" userId="S::yunfan.yang1@ucalgary.ca::d6792f81-4b1e-41b3-8442-faab02b3bf2c" providerId="AD" clId="Web-{E3E67610-6C3C-9EAB-74FD-BDAF2070FEFA}" dt="2020-11-23T07:12:00.639" v="874" actId="14100"/>
      <pc:docMkLst>
        <pc:docMk/>
      </pc:docMkLst>
      <pc:sldChg chg="addSp delSp modSp">
        <pc:chgData name="Yunfan Yang" userId="S::yunfan.yang1@ucalgary.ca::d6792f81-4b1e-41b3-8442-faab02b3bf2c" providerId="AD" clId="Web-{E3E67610-6C3C-9EAB-74FD-BDAF2070FEFA}" dt="2020-11-23T04:35:38.669" v="249" actId="1076"/>
        <pc:sldMkLst>
          <pc:docMk/>
          <pc:sldMk cId="1214075500" sldId="257"/>
        </pc:sldMkLst>
        <pc:spChg chg="mod ord">
          <ac:chgData name="Yunfan Yang" userId="S::yunfan.yang1@ucalgary.ca::d6792f81-4b1e-41b3-8442-faab02b3bf2c" providerId="AD" clId="Web-{E3E67610-6C3C-9EAB-74FD-BDAF2070FEFA}" dt="2020-11-23T04:27:15.821" v="142" actId="1076"/>
          <ac:spMkLst>
            <pc:docMk/>
            <pc:sldMk cId="1214075500" sldId="257"/>
            <ac:spMk id="7" creationId="{F0E3352C-51FD-40C3-90F3-2380DC6F62DA}"/>
          </ac:spMkLst>
        </pc:spChg>
        <pc:spChg chg="mod">
          <ac:chgData name="Yunfan Yang" userId="S::yunfan.yang1@ucalgary.ca::d6792f81-4b1e-41b3-8442-faab02b3bf2c" providerId="AD" clId="Web-{E3E67610-6C3C-9EAB-74FD-BDAF2070FEFA}" dt="2020-11-23T04:21:49.053" v="111" actId="1076"/>
          <ac:spMkLst>
            <pc:docMk/>
            <pc:sldMk cId="1214075500" sldId="257"/>
            <ac:spMk id="8" creationId="{9B46ED00-F125-4232-A260-4FDF45ED4978}"/>
          </ac:spMkLst>
        </pc:spChg>
        <pc:spChg chg="mod">
          <ac:chgData name="Yunfan Yang" userId="S::yunfan.yang1@ucalgary.ca::d6792f81-4b1e-41b3-8442-faab02b3bf2c" providerId="AD" clId="Web-{E3E67610-6C3C-9EAB-74FD-BDAF2070FEFA}" dt="2020-11-23T04:21:49.069" v="112" actId="1076"/>
          <ac:spMkLst>
            <pc:docMk/>
            <pc:sldMk cId="1214075500" sldId="257"/>
            <ac:spMk id="9" creationId="{8F7978F4-50A5-4CD3-AB8B-A567CA00A2CB}"/>
          </ac:spMkLst>
        </pc:spChg>
        <pc:spChg chg="mod">
          <ac:chgData name="Yunfan Yang" userId="S::yunfan.yang1@ucalgary.ca::d6792f81-4b1e-41b3-8442-faab02b3bf2c" providerId="AD" clId="Web-{E3E67610-6C3C-9EAB-74FD-BDAF2070FEFA}" dt="2020-11-23T04:21:49.069" v="113" actId="1076"/>
          <ac:spMkLst>
            <pc:docMk/>
            <pc:sldMk cId="1214075500" sldId="257"/>
            <ac:spMk id="10" creationId="{51F03412-9BDE-4B3E-A213-6299E5E0A92E}"/>
          </ac:spMkLst>
        </pc:spChg>
        <pc:spChg chg="mod">
          <ac:chgData name="Yunfan Yang" userId="S::yunfan.yang1@ucalgary.ca::d6792f81-4b1e-41b3-8442-faab02b3bf2c" providerId="AD" clId="Web-{E3E67610-6C3C-9EAB-74FD-BDAF2070FEFA}" dt="2020-11-23T04:21:49.085" v="114" actId="1076"/>
          <ac:spMkLst>
            <pc:docMk/>
            <pc:sldMk cId="1214075500" sldId="257"/>
            <ac:spMk id="11" creationId="{6A75D0CA-1B4B-401F-993A-E4C8AD65AE74}"/>
          </ac:spMkLst>
        </pc:spChg>
        <pc:spChg chg="mod">
          <ac:chgData name="Yunfan Yang" userId="S::yunfan.yang1@ucalgary.ca::d6792f81-4b1e-41b3-8442-faab02b3bf2c" providerId="AD" clId="Web-{E3E67610-6C3C-9EAB-74FD-BDAF2070FEFA}" dt="2020-11-23T04:21:49.085" v="115" actId="1076"/>
          <ac:spMkLst>
            <pc:docMk/>
            <pc:sldMk cId="1214075500" sldId="257"/>
            <ac:spMk id="12" creationId="{AF5F97C7-AEDA-47B8-AB1D-6958225ED700}"/>
          </ac:spMkLst>
        </pc:spChg>
        <pc:spChg chg="mod">
          <ac:chgData name="Yunfan Yang" userId="S::yunfan.yang1@ucalgary.ca::d6792f81-4b1e-41b3-8442-faab02b3bf2c" providerId="AD" clId="Web-{E3E67610-6C3C-9EAB-74FD-BDAF2070FEFA}" dt="2020-11-23T04:21:49.100" v="116" actId="1076"/>
          <ac:spMkLst>
            <pc:docMk/>
            <pc:sldMk cId="1214075500" sldId="257"/>
            <ac:spMk id="13" creationId="{AAC27C21-0C41-4181-B736-8BB7144BBAD0}"/>
          </ac:spMkLst>
        </pc:spChg>
        <pc:spChg chg="mod">
          <ac:chgData name="Yunfan Yang" userId="S::yunfan.yang1@ucalgary.ca::d6792f81-4b1e-41b3-8442-faab02b3bf2c" providerId="AD" clId="Web-{E3E67610-6C3C-9EAB-74FD-BDAF2070FEFA}" dt="2020-11-23T04:21:49.100" v="117" actId="1076"/>
          <ac:spMkLst>
            <pc:docMk/>
            <pc:sldMk cId="1214075500" sldId="257"/>
            <ac:spMk id="14" creationId="{B951B856-B92E-490B-B8A7-03FC93827C7D}"/>
          </ac:spMkLst>
        </pc:spChg>
        <pc:spChg chg="del mod topLvl">
          <ac:chgData name="Yunfan Yang" userId="S::yunfan.yang1@ucalgary.ca::d6792f81-4b1e-41b3-8442-faab02b3bf2c" providerId="AD" clId="Web-{E3E67610-6C3C-9EAB-74FD-BDAF2070FEFA}" dt="2020-11-23T04:21:08.256" v="100"/>
          <ac:spMkLst>
            <pc:docMk/>
            <pc:sldMk cId="1214075500" sldId="257"/>
            <ac:spMk id="22" creationId="{7B905496-ED44-4D38-822C-014091CD3BD3}"/>
          </ac:spMkLst>
        </pc:spChg>
        <pc:spChg chg="add del mod">
          <ac:chgData name="Yunfan Yang" userId="S::yunfan.yang1@ucalgary.ca::d6792f81-4b1e-41b3-8442-faab02b3bf2c" providerId="AD" clId="Web-{E3E67610-6C3C-9EAB-74FD-BDAF2070FEFA}" dt="2020-11-23T04:29:16.103" v="145"/>
          <ac:spMkLst>
            <pc:docMk/>
            <pc:sldMk cId="1214075500" sldId="257"/>
            <ac:spMk id="28" creationId="{0B3A0185-5AF3-4803-8A47-3B0415879AC7}"/>
          </ac:spMkLst>
        </pc:spChg>
        <pc:grpChg chg="add del mod">
          <ac:chgData name="Yunfan Yang" userId="S::yunfan.yang1@ucalgary.ca::d6792f81-4b1e-41b3-8442-faab02b3bf2c" providerId="AD" clId="Web-{E3E67610-6C3C-9EAB-74FD-BDAF2070FEFA}" dt="2020-11-23T04:21:05.037" v="99"/>
          <ac:grpSpMkLst>
            <pc:docMk/>
            <pc:sldMk cId="1214075500" sldId="257"/>
            <ac:grpSpMk id="24" creationId="{693CA048-D85F-4EEC-A9F1-B7BED751DE90}"/>
          </ac:grpSpMkLst>
        </pc:grpChg>
        <pc:grpChg chg="add mod">
          <ac:chgData name="Yunfan Yang" userId="S::yunfan.yang1@ucalgary.ca::d6792f81-4b1e-41b3-8442-faab02b3bf2c" providerId="AD" clId="Web-{E3E67610-6C3C-9EAB-74FD-BDAF2070FEFA}" dt="2020-11-23T04:21:59.132" v="127" actId="1076"/>
          <ac:grpSpMkLst>
            <pc:docMk/>
            <pc:sldMk cId="1214075500" sldId="257"/>
            <ac:grpSpMk id="27" creationId="{48A0BE66-8F68-4FD9-A0EA-03EBBB0EDA83}"/>
          </ac:grpSpMkLst>
        </pc:grpChg>
        <pc:picChg chg="del">
          <ac:chgData name="Yunfan Yang" userId="S::yunfan.yang1@ucalgary.ca::d6792f81-4b1e-41b3-8442-faab02b3bf2c" providerId="AD" clId="Web-{E3E67610-6C3C-9EAB-74FD-BDAF2070FEFA}" dt="2020-11-23T04:15:18.269" v="9"/>
          <ac:picMkLst>
            <pc:docMk/>
            <pc:sldMk cId="1214075500" sldId="257"/>
            <ac:picMk id="4" creationId="{EA44736F-A960-4514-BE13-5C6FB9802494}"/>
          </ac:picMkLst>
        </pc:picChg>
        <pc:picChg chg="add del mod">
          <ac:chgData name="Yunfan Yang" userId="S::yunfan.yang1@ucalgary.ca::d6792f81-4b1e-41b3-8442-faab02b3bf2c" providerId="AD" clId="Web-{E3E67610-6C3C-9EAB-74FD-BDAF2070FEFA}" dt="2020-11-23T04:20:19.772" v="91"/>
          <ac:picMkLst>
            <pc:docMk/>
            <pc:sldMk cId="1214075500" sldId="257"/>
            <ac:picMk id="5" creationId="{EA2EDAA3-7AD8-45CE-B6B5-BC72EDF3CB95}"/>
          </ac:picMkLst>
        </pc:picChg>
        <pc:picChg chg="mod">
          <ac:chgData name="Yunfan Yang" userId="S::yunfan.yang1@ucalgary.ca::d6792f81-4b1e-41b3-8442-faab02b3bf2c" providerId="AD" clId="Web-{E3E67610-6C3C-9EAB-74FD-BDAF2070FEFA}" dt="2020-11-23T04:35:38.622" v="243" actId="1076"/>
          <ac:picMkLst>
            <pc:docMk/>
            <pc:sldMk cId="1214075500" sldId="257"/>
            <ac:picMk id="15" creationId="{B3A5F26F-1188-4B38-9306-48420CCC1475}"/>
          </ac:picMkLst>
        </pc:picChg>
        <pc:picChg chg="mod">
          <ac:chgData name="Yunfan Yang" userId="S::yunfan.yang1@ucalgary.ca::d6792f81-4b1e-41b3-8442-faab02b3bf2c" providerId="AD" clId="Web-{E3E67610-6C3C-9EAB-74FD-BDAF2070FEFA}" dt="2020-11-23T04:35:38.622" v="244" actId="1076"/>
          <ac:picMkLst>
            <pc:docMk/>
            <pc:sldMk cId="1214075500" sldId="257"/>
            <ac:picMk id="16" creationId="{AB7D182B-FFFF-4E01-B860-7205D315EB44}"/>
          </ac:picMkLst>
        </pc:picChg>
        <pc:picChg chg="mod">
          <ac:chgData name="Yunfan Yang" userId="S::yunfan.yang1@ucalgary.ca::d6792f81-4b1e-41b3-8442-faab02b3bf2c" providerId="AD" clId="Web-{E3E67610-6C3C-9EAB-74FD-BDAF2070FEFA}" dt="2020-11-23T04:35:38.622" v="245" actId="1076"/>
          <ac:picMkLst>
            <pc:docMk/>
            <pc:sldMk cId="1214075500" sldId="257"/>
            <ac:picMk id="17" creationId="{6535996F-51C1-4993-9299-D8EFE7BA122E}"/>
          </ac:picMkLst>
        </pc:picChg>
        <pc:picChg chg="mod">
          <ac:chgData name="Yunfan Yang" userId="S::yunfan.yang1@ucalgary.ca::d6792f81-4b1e-41b3-8442-faab02b3bf2c" providerId="AD" clId="Web-{E3E67610-6C3C-9EAB-74FD-BDAF2070FEFA}" dt="2020-11-23T04:35:38.637" v="246" actId="1076"/>
          <ac:picMkLst>
            <pc:docMk/>
            <pc:sldMk cId="1214075500" sldId="257"/>
            <ac:picMk id="18" creationId="{D82BA307-4203-45C6-AE3C-870B5D23F4EF}"/>
          </ac:picMkLst>
        </pc:picChg>
        <pc:picChg chg="mod">
          <ac:chgData name="Yunfan Yang" userId="S::yunfan.yang1@ucalgary.ca::d6792f81-4b1e-41b3-8442-faab02b3bf2c" providerId="AD" clId="Web-{E3E67610-6C3C-9EAB-74FD-BDAF2070FEFA}" dt="2020-11-23T04:35:38.653" v="247" actId="1076"/>
          <ac:picMkLst>
            <pc:docMk/>
            <pc:sldMk cId="1214075500" sldId="257"/>
            <ac:picMk id="19" creationId="{B3222E93-622A-4F58-8292-CF466AC06BC1}"/>
          </ac:picMkLst>
        </pc:picChg>
        <pc:picChg chg="mod">
          <ac:chgData name="Yunfan Yang" userId="S::yunfan.yang1@ucalgary.ca::d6792f81-4b1e-41b3-8442-faab02b3bf2c" providerId="AD" clId="Web-{E3E67610-6C3C-9EAB-74FD-BDAF2070FEFA}" dt="2020-11-23T04:35:38.653" v="248" actId="1076"/>
          <ac:picMkLst>
            <pc:docMk/>
            <pc:sldMk cId="1214075500" sldId="257"/>
            <ac:picMk id="20" creationId="{BBA72631-8DF8-415E-BBCA-44715C1CD977}"/>
          </ac:picMkLst>
        </pc:picChg>
        <pc:picChg chg="mod">
          <ac:chgData name="Yunfan Yang" userId="S::yunfan.yang1@ucalgary.ca::d6792f81-4b1e-41b3-8442-faab02b3bf2c" providerId="AD" clId="Web-{E3E67610-6C3C-9EAB-74FD-BDAF2070FEFA}" dt="2020-11-23T04:35:38.669" v="249" actId="1076"/>
          <ac:picMkLst>
            <pc:docMk/>
            <pc:sldMk cId="1214075500" sldId="257"/>
            <ac:picMk id="21" creationId="{EEC4CCD2-0D47-4DEB-9262-C07548CA3DF7}"/>
          </ac:picMkLst>
        </pc:picChg>
        <pc:picChg chg="mod topLvl">
          <ac:chgData name="Yunfan Yang" userId="S::yunfan.yang1@ucalgary.ca::d6792f81-4b1e-41b3-8442-faab02b3bf2c" providerId="AD" clId="Web-{E3E67610-6C3C-9EAB-74FD-BDAF2070FEFA}" dt="2020-11-23T04:21:35.350" v="109" actId="1076"/>
          <ac:picMkLst>
            <pc:docMk/>
            <pc:sldMk cId="1214075500" sldId="257"/>
            <ac:picMk id="23" creationId="{CF97BE11-C984-4E65-9121-5F75F9126C24}"/>
          </ac:picMkLst>
        </pc:picChg>
        <pc:picChg chg="add mod ord">
          <ac:chgData name="Yunfan Yang" userId="S::yunfan.yang1@ucalgary.ca::d6792f81-4b1e-41b3-8442-faab02b3bf2c" providerId="AD" clId="Web-{E3E67610-6C3C-9EAB-74FD-BDAF2070FEFA}" dt="2020-11-23T04:21:18.897" v="104"/>
          <ac:picMkLst>
            <pc:docMk/>
            <pc:sldMk cId="1214075500" sldId="257"/>
            <ac:picMk id="26" creationId="{651ECF2F-B90F-490E-8C3C-5C89D2A30861}"/>
          </ac:picMkLst>
        </pc:picChg>
      </pc:sldChg>
      <pc:sldChg chg="addSp delSp modSp">
        <pc:chgData name="Yunfan Yang" userId="S::yunfan.yang1@ucalgary.ca::d6792f81-4b1e-41b3-8442-faab02b3bf2c" providerId="AD" clId="Web-{E3E67610-6C3C-9EAB-74FD-BDAF2070FEFA}" dt="2020-11-23T04:30:04.385" v="180"/>
        <pc:sldMkLst>
          <pc:docMk/>
          <pc:sldMk cId="3522530845" sldId="258"/>
        </pc:sldMkLst>
        <pc:spChg chg="del">
          <ac:chgData name="Yunfan Yang" userId="S::yunfan.yang1@ucalgary.ca::d6792f81-4b1e-41b3-8442-faab02b3bf2c" providerId="AD" clId="Web-{E3E67610-6C3C-9EAB-74FD-BDAF2070FEFA}" dt="2020-11-23T04:30:04.385" v="180"/>
          <ac:spMkLst>
            <pc:docMk/>
            <pc:sldMk cId="3522530845" sldId="258"/>
            <ac:spMk id="2" creationId="{DBFFFBEE-B3FB-430C-8694-FE68EFE3C325}"/>
          </ac:spMkLst>
        </pc:spChg>
        <pc:spChg chg="add mod">
          <ac:chgData name="Yunfan Yang" userId="S::yunfan.yang1@ucalgary.ca::d6792f81-4b1e-41b3-8442-faab02b3bf2c" providerId="AD" clId="Web-{E3E67610-6C3C-9EAB-74FD-BDAF2070FEFA}" dt="2020-11-23T04:30:02.057" v="179" actId="20577"/>
          <ac:spMkLst>
            <pc:docMk/>
            <pc:sldMk cId="3522530845" sldId="258"/>
            <ac:spMk id="5" creationId="{A7C63807-9499-4679-9B56-6FF9D6755A52}"/>
          </ac:spMkLst>
        </pc:spChg>
        <pc:spChg chg="add mod">
          <ac:chgData name="Yunfan Yang" userId="S::yunfan.yang1@ucalgary.ca::d6792f81-4b1e-41b3-8442-faab02b3bf2c" providerId="AD" clId="Web-{E3E67610-6C3C-9EAB-74FD-BDAF2070FEFA}" dt="2020-11-23T04:30:04.385" v="180"/>
          <ac:spMkLst>
            <pc:docMk/>
            <pc:sldMk cId="3522530845" sldId="258"/>
            <ac:spMk id="7" creationId="{55D082A8-C4C6-4C74-86F4-ED927FB4362A}"/>
          </ac:spMkLst>
        </pc:spChg>
      </pc:sldChg>
      <pc:sldChg chg="addSp delSp modSp">
        <pc:chgData name="Yunfan Yang" userId="S::yunfan.yang1@ucalgary.ca::d6792f81-4b1e-41b3-8442-faab02b3bf2c" providerId="AD" clId="Web-{E3E67610-6C3C-9EAB-74FD-BDAF2070FEFA}" dt="2020-11-23T04:32:31.245" v="229"/>
        <pc:sldMkLst>
          <pc:docMk/>
          <pc:sldMk cId="1688987803" sldId="260"/>
        </pc:sldMkLst>
        <pc:spChg chg="del">
          <ac:chgData name="Yunfan Yang" userId="S::yunfan.yang1@ucalgary.ca::d6792f81-4b1e-41b3-8442-faab02b3bf2c" providerId="AD" clId="Web-{E3E67610-6C3C-9EAB-74FD-BDAF2070FEFA}" dt="2020-11-23T04:32:10.433" v="212"/>
          <ac:spMkLst>
            <pc:docMk/>
            <pc:sldMk cId="1688987803" sldId="260"/>
            <ac:spMk id="2" creationId="{CF1FBFC2-58BC-4127-84EC-8C15CCE8F6C0}"/>
          </ac:spMkLst>
        </pc:spChg>
        <pc:spChg chg="add mod">
          <ac:chgData name="Yunfan Yang" userId="S::yunfan.yang1@ucalgary.ca::d6792f81-4b1e-41b3-8442-faab02b3bf2c" providerId="AD" clId="Web-{E3E67610-6C3C-9EAB-74FD-BDAF2070FEFA}" dt="2020-11-23T04:32:05.230" v="211" actId="20577"/>
          <ac:spMkLst>
            <pc:docMk/>
            <pc:sldMk cId="1688987803" sldId="260"/>
            <ac:spMk id="5" creationId="{10437447-7FE6-44DC-B0AA-ED59EAA46970}"/>
          </ac:spMkLst>
        </pc:spChg>
        <pc:spChg chg="add del mod">
          <ac:chgData name="Yunfan Yang" userId="S::yunfan.yang1@ucalgary.ca::d6792f81-4b1e-41b3-8442-faab02b3bf2c" providerId="AD" clId="Web-{E3E67610-6C3C-9EAB-74FD-BDAF2070FEFA}" dt="2020-11-23T04:32:31.245" v="229"/>
          <ac:spMkLst>
            <pc:docMk/>
            <pc:sldMk cId="1688987803" sldId="260"/>
            <ac:spMk id="7" creationId="{8921136B-7B43-4FDA-A73B-C2B59A8CE5EA}"/>
          </ac:spMkLst>
        </pc:spChg>
      </pc:sldChg>
      <pc:sldChg chg="addSp delSp modSp">
        <pc:chgData name="Yunfan Yang" userId="S::yunfan.yang1@ucalgary.ca::d6792f81-4b1e-41b3-8442-faab02b3bf2c" providerId="AD" clId="Web-{E3E67610-6C3C-9EAB-74FD-BDAF2070FEFA}" dt="2020-11-23T04:31:40.495" v="205"/>
        <pc:sldMkLst>
          <pc:docMk/>
          <pc:sldMk cId="1452262519" sldId="261"/>
        </pc:sldMkLst>
        <pc:spChg chg="add del mod">
          <ac:chgData name="Yunfan Yang" userId="S::yunfan.yang1@ucalgary.ca::d6792f81-4b1e-41b3-8442-faab02b3bf2c" providerId="AD" clId="Web-{E3E67610-6C3C-9EAB-74FD-BDAF2070FEFA}" dt="2020-11-23T04:31:40.495" v="205"/>
          <ac:spMkLst>
            <pc:docMk/>
            <pc:sldMk cId="1452262519" sldId="261"/>
            <ac:spMk id="5" creationId="{24E2B763-7FF4-4DF3-A8AD-65A0FD6E6397}"/>
          </ac:spMkLst>
        </pc:spChg>
      </pc:sldChg>
      <pc:sldChg chg="addSp delSp modSp">
        <pc:chgData name="Yunfan Yang" userId="S::yunfan.yang1@ucalgary.ca::d6792f81-4b1e-41b3-8442-faab02b3bf2c" providerId="AD" clId="Web-{E3E67610-6C3C-9EAB-74FD-BDAF2070FEFA}" dt="2020-11-23T06:55:38.984" v="851" actId="1076"/>
        <pc:sldMkLst>
          <pc:docMk/>
          <pc:sldMk cId="3638155714" sldId="262"/>
        </pc:sldMkLst>
        <pc:spChg chg="del mod">
          <ac:chgData name="Yunfan Yang" userId="S::yunfan.yang1@ucalgary.ca::d6792f81-4b1e-41b3-8442-faab02b3bf2c" providerId="AD" clId="Web-{E3E67610-6C3C-9EAB-74FD-BDAF2070FEFA}" dt="2020-11-23T04:32:21.386" v="227"/>
          <ac:spMkLst>
            <pc:docMk/>
            <pc:sldMk cId="3638155714" sldId="262"/>
            <ac:spMk id="2" creationId="{6625CA35-496F-41A7-9B12-AB1CF0B91964}"/>
          </ac:spMkLst>
        </pc:spChg>
        <pc:spChg chg="mod">
          <ac:chgData name="Yunfan Yang" userId="S::yunfan.yang1@ucalgary.ca::d6792f81-4b1e-41b3-8442-faab02b3bf2c" providerId="AD" clId="Web-{E3E67610-6C3C-9EAB-74FD-BDAF2070FEFA}" dt="2020-11-23T06:55:38.953" v="846" actId="1076"/>
          <ac:spMkLst>
            <pc:docMk/>
            <pc:sldMk cId="3638155714" sldId="262"/>
            <ac:spMk id="3" creationId="{BF5065AD-5C8B-4AF3-90B5-46EAF4D71D7B}"/>
          </ac:spMkLst>
        </pc:spChg>
        <pc:spChg chg="add mod">
          <ac:chgData name="Yunfan Yang" userId="S::yunfan.yang1@ucalgary.ca::d6792f81-4b1e-41b3-8442-faab02b3bf2c" providerId="AD" clId="Web-{E3E67610-6C3C-9EAB-74FD-BDAF2070FEFA}" dt="2020-11-23T04:32:16.777" v="223" actId="20577"/>
          <ac:spMkLst>
            <pc:docMk/>
            <pc:sldMk cId="3638155714" sldId="262"/>
            <ac:spMk id="5" creationId="{5B727835-DAD7-4582-A152-9E83211CAEC0}"/>
          </ac:spMkLst>
        </pc:spChg>
        <pc:spChg chg="add del mod">
          <ac:chgData name="Yunfan Yang" userId="S::yunfan.yang1@ucalgary.ca::d6792f81-4b1e-41b3-8442-faab02b3bf2c" providerId="AD" clId="Web-{E3E67610-6C3C-9EAB-74FD-BDAF2070FEFA}" dt="2020-11-23T04:32:26.011" v="228"/>
          <ac:spMkLst>
            <pc:docMk/>
            <pc:sldMk cId="3638155714" sldId="262"/>
            <ac:spMk id="7" creationId="{40EA8ACB-5770-48CF-87A4-95238893511B}"/>
          </ac:spMkLst>
        </pc:spChg>
        <pc:spChg chg="mod">
          <ac:chgData name="Yunfan Yang" userId="S::yunfan.yang1@ucalgary.ca::d6792f81-4b1e-41b3-8442-faab02b3bf2c" providerId="AD" clId="Web-{E3E67610-6C3C-9EAB-74FD-BDAF2070FEFA}" dt="2020-11-23T06:55:38.969" v="849" actId="1076"/>
          <ac:spMkLst>
            <pc:docMk/>
            <pc:sldMk cId="3638155714" sldId="262"/>
            <ac:spMk id="13" creationId="{90610AD5-E05C-43A8-9718-5C56789AFCC3}"/>
          </ac:spMkLst>
        </pc:spChg>
        <pc:spChg chg="mod">
          <ac:chgData name="Yunfan Yang" userId="S::yunfan.yang1@ucalgary.ca::d6792f81-4b1e-41b3-8442-faab02b3bf2c" providerId="AD" clId="Web-{E3E67610-6C3C-9EAB-74FD-BDAF2070FEFA}" dt="2020-11-23T06:55:38.984" v="850" actId="1076"/>
          <ac:spMkLst>
            <pc:docMk/>
            <pc:sldMk cId="3638155714" sldId="262"/>
            <ac:spMk id="15" creationId="{FFD9EEC1-1234-4322-9515-6E974C6A0D96}"/>
          </ac:spMkLst>
        </pc:spChg>
        <pc:picChg chg="mod">
          <ac:chgData name="Yunfan Yang" userId="S::yunfan.yang1@ucalgary.ca::d6792f81-4b1e-41b3-8442-faab02b3bf2c" providerId="AD" clId="Web-{E3E67610-6C3C-9EAB-74FD-BDAF2070FEFA}" dt="2020-11-23T06:55:38.969" v="847" actId="1076"/>
          <ac:picMkLst>
            <pc:docMk/>
            <pc:sldMk cId="3638155714" sldId="262"/>
            <ac:picMk id="6" creationId="{C0886ECE-C426-43F1-887C-DA38C4C9901F}"/>
          </ac:picMkLst>
        </pc:picChg>
        <pc:picChg chg="add mod">
          <ac:chgData name="Yunfan Yang" userId="S::yunfan.yang1@ucalgary.ca::d6792f81-4b1e-41b3-8442-faab02b3bf2c" providerId="AD" clId="Web-{E3E67610-6C3C-9EAB-74FD-BDAF2070FEFA}" dt="2020-11-23T06:50:04.710" v="839" actId="1076"/>
          <ac:picMkLst>
            <pc:docMk/>
            <pc:sldMk cId="3638155714" sldId="262"/>
            <ac:picMk id="8" creationId="{8713FC92-3910-4FAC-9446-865A7B5726F2}"/>
          </ac:picMkLst>
        </pc:picChg>
        <pc:picChg chg="mod">
          <ac:chgData name="Yunfan Yang" userId="S::yunfan.yang1@ucalgary.ca::d6792f81-4b1e-41b3-8442-faab02b3bf2c" providerId="AD" clId="Web-{E3E67610-6C3C-9EAB-74FD-BDAF2070FEFA}" dt="2020-11-23T06:55:38.969" v="848" actId="1076"/>
          <ac:picMkLst>
            <pc:docMk/>
            <pc:sldMk cId="3638155714" sldId="262"/>
            <ac:picMk id="9" creationId="{3FB4DD74-5260-4EC4-8AEE-CA35DBC7DCD2}"/>
          </ac:picMkLst>
        </pc:picChg>
        <pc:picChg chg="mod">
          <ac:chgData name="Yunfan Yang" userId="S::yunfan.yang1@ucalgary.ca::d6792f81-4b1e-41b3-8442-faab02b3bf2c" providerId="AD" clId="Web-{E3E67610-6C3C-9EAB-74FD-BDAF2070FEFA}" dt="2020-11-23T06:55:38.984" v="851" actId="1076"/>
          <ac:picMkLst>
            <pc:docMk/>
            <pc:sldMk cId="3638155714" sldId="262"/>
            <ac:picMk id="21" creationId="{B02F9B6F-FDBA-4E92-8318-CE44C2E411EB}"/>
          </ac:picMkLst>
        </pc:picChg>
      </pc:sldChg>
      <pc:sldChg chg="addSp del">
        <pc:chgData name="Yunfan Yang" userId="S::yunfan.yang1@ucalgary.ca::d6792f81-4b1e-41b3-8442-faab02b3bf2c" providerId="AD" clId="Web-{E3E67610-6C3C-9EAB-74FD-BDAF2070FEFA}" dt="2020-11-23T04:45:50.704" v="355"/>
        <pc:sldMkLst>
          <pc:docMk/>
          <pc:sldMk cId="3230793555" sldId="265"/>
        </pc:sldMkLst>
        <pc:grpChg chg="add">
          <ac:chgData name="Yunfan Yang" userId="S::yunfan.yang1@ucalgary.ca::d6792f81-4b1e-41b3-8442-faab02b3bf2c" providerId="AD" clId="Web-{E3E67610-6C3C-9EAB-74FD-BDAF2070FEFA}" dt="2020-11-23T04:44:21.766" v="348"/>
          <ac:grpSpMkLst>
            <pc:docMk/>
            <pc:sldMk cId="3230793555" sldId="265"/>
            <ac:grpSpMk id="3" creationId="{433522F9-49C2-4346-B638-B51CDD220FD2}"/>
          </ac:grpSpMkLst>
        </pc:grpChg>
      </pc:sldChg>
      <pc:sldChg chg="addSp delSp modSp">
        <pc:chgData name="Yunfan Yang" userId="S::yunfan.yang1@ucalgary.ca::d6792f81-4b1e-41b3-8442-faab02b3bf2c" providerId="AD" clId="Web-{E3E67610-6C3C-9EAB-74FD-BDAF2070FEFA}" dt="2020-11-23T05:20:33.876" v="803" actId="1076"/>
        <pc:sldMkLst>
          <pc:docMk/>
          <pc:sldMk cId="791628216" sldId="266"/>
        </pc:sldMkLst>
        <pc:picChg chg="add del mod">
          <ac:chgData name="Yunfan Yang" userId="S::yunfan.yang1@ucalgary.ca::d6792f81-4b1e-41b3-8442-faab02b3bf2c" providerId="AD" clId="Web-{E3E67610-6C3C-9EAB-74FD-BDAF2070FEFA}" dt="2020-11-23T05:20:28.126" v="798"/>
          <ac:picMkLst>
            <pc:docMk/>
            <pc:sldMk cId="791628216" sldId="266"/>
            <ac:picMk id="3" creationId="{4A6680A6-8B7B-4A1A-BEFA-2CFB82939894}"/>
          </ac:picMkLst>
        </pc:picChg>
        <pc:picChg chg="add mod">
          <ac:chgData name="Yunfan Yang" userId="S::yunfan.yang1@ucalgary.ca::d6792f81-4b1e-41b3-8442-faab02b3bf2c" providerId="AD" clId="Web-{E3E67610-6C3C-9EAB-74FD-BDAF2070FEFA}" dt="2020-11-23T05:20:33.876" v="803" actId="1076"/>
          <ac:picMkLst>
            <pc:docMk/>
            <pc:sldMk cId="791628216" sldId="266"/>
            <ac:picMk id="4" creationId="{DD2258E6-D31F-45FD-AF43-129CD824E9F9}"/>
          </ac:picMkLst>
        </pc:picChg>
        <pc:picChg chg="del mod modCrop">
          <ac:chgData name="Yunfan Yang" userId="S::yunfan.yang1@ucalgary.ca::d6792f81-4b1e-41b3-8442-faab02b3bf2c" providerId="AD" clId="Web-{E3E67610-6C3C-9EAB-74FD-BDAF2070FEFA}" dt="2020-11-23T05:20:08.079" v="793"/>
          <ac:picMkLst>
            <pc:docMk/>
            <pc:sldMk cId="791628216" sldId="266"/>
            <ac:picMk id="7" creationId="{6B42514B-5031-451C-B29B-9321A8E4357E}"/>
          </ac:picMkLst>
        </pc:picChg>
      </pc:sldChg>
      <pc:sldChg chg="addSp delSp modSp">
        <pc:chgData name="Yunfan Yang" userId="S::yunfan.yang1@ucalgary.ca::d6792f81-4b1e-41b3-8442-faab02b3bf2c" providerId="AD" clId="Web-{E3E67610-6C3C-9EAB-74FD-BDAF2070FEFA}" dt="2020-11-23T07:12:00.639" v="874" actId="14100"/>
        <pc:sldMkLst>
          <pc:docMk/>
          <pc:sldMk cId="925523661" sldId="267"/>
        </pc:sldMkLst>
        <pc:spChg chg="add mod">
          <ac:chgData name="Yunfan Yang" userId="S::yunfan.yang1@ucalgary.ca::d6792f81-4b1e-41b3-8442-faab02b3bf2c" providerId="AD" clId="Web-{E3E67610-6C3C-9EAB-74FD-BDAF2070FEFA}" dt="2020-11-23T07:12:00.639" v="874" actId="14100"/>
          <ac:spMkLst>
            <pc:docMk/>
            <pc:sldMk cId="925523661" sldId="267"/>
            <ac:spMk id="2" creationId="{FD743799-E969-4FA6-939E-7BC86BEF7FF4}"/>
          </ac:spMkLst>
        </pc:spChg>
        <pc:spChg chg="add del mod">
          <ac:chgData name="Yunfan Yang" userId="S::yunfan.yang1@ucalgary.ca::d6792f81-4b1e-41b3-8442-faab02b3bf2c" providerId="AD" clId="Web-{E3E67610-6C3C-9EAB-74FD-BDAF2070FEFA}" dt="2020-11-23T07:11:37.639" v="869"/>
          <ac:spMkLst>
            <pc:docMk/>
            <pc:sldMk cId="925523661" sldId="267"/>
            <ac:spMk id="4" creationId="{293A2819-A1BE-404C-93CB-04F4C8C0DD78}"/>
          </ac:spMkLst>
        </pc:spChg>
        <pc:spChg chg="mod">
          <ac:chgData name="Yunfan Yang" userId="S::yunfan.yang1@ucalgary.ca::d6792f81-4b1e-41b3-8442-faab02b3bf2c" providerId="AD" clId="Web-{E3E67610-6C3C-9EAB-74FD-BDAF2070FEFA}" dt="2020-11-23T04:35:20.794" v="241" actId="1076"/>
          <ac:spMkLst>
            <pc:docMk/>
            <pc:sldMk cId="925523661" sldId="267"/>
            <ac:spMk id="5" creationId="{4EE47643-29A6-44A3-8376-6E4F24990C00}"/>
          </ac:spMkLst>
        </pc:spChg>
        <pc:spChg chg="mod">
          <ac:chgData name="Yunfan Yang" userId="S::yunfan.yang1@ucalgary.ca::d6792f81-4b1e-41b3-8442-faab02b3bf2c" providerId="AD" clId="Web-{E3E67610-6C3C-9EAB-74FD-BDAF2070FEFA}" dt="2020-11-23T04:35:18.278" v="240" actId="1076"/>
          <ac:spMkLst>
            <pc:docMk/>
            <pc:sldMk cId="925523661" sldId="267"/>
            <ac:spMk id="8" creationId="{4E691943-3745-46FD-ABEA-C55CB203D92D}"/>
          </ac:spMkLst>
        </pc:spChg>
        <pc:picChg chg="add del mod">
          <ac:chgData name="Yunfan Yang" userId="S::yunfan.yang1@ucalgary.ca::d6792f81-4b1e-41b3-8442-faab02b3bf2c" providerId="AD" clId="Web-{E3E67610-6C3C-9EAB-74FD-BDAF2070FEFA}" dt="2020-11-23T04:46:14.658" v="356"/>
          <ac:picMkLst>
            <pc:docMk/>
            <pc:sldMk cId="925523661" sldId="267"/>
            <ac:picMk id="6" creationId="{DDD0698F-6C09-44E8-B0CB-5F9E50FB7C93}"/>
          </ac:picMkLst>
        </pc:picChg>
        <pc:picChg chg="mod">
          <ac:chgData name="Yunfan Yang" userId="S::yunfan.yang1@ucalgary.ca::d6792f81-4b1e-41b3-8442-faab02b3bf2c" providerId="AD" clId="Web-{E3E67610-6C3C-9EAB-74FD-BDAF2070FEFA}" dt="2020-11-23T05:09:23.839" v="362" actId="1076"/>
          <ac:picMkLst>
            <pc:docMk/>
            <pc:sldMk cId="925523661" sldId="267"/>
            <ac:picMk id="17" creationId="{C0D4279C-1B16-47AF-98E4-F69F2B2A98AD}"/>
          </ac:picMkLst>
        </pc:picChg>
        <pc:picChg chg="mod">
          <ac:chgData name="Yunfan Yang" userId="S::yunfan.yang1@ucalgary.ca::d6792f81-4b1e-41b3-8442-faab02b3bf2c" providerId="AD" clId="Web-{E3E67610-6C3C-9EAB-74FD-BDAF2070FEFA}" dt="2020-11-23T05:07:18.620" v="361" actId="1076"/>
          <ac:picMkLst>
            <pc:docMk/>
            <pc:sldMk cId="925523661" sldId="267"/>
            <ac:picMk id="19" creationId="{5D730862-EE18-4C33-BA6E-071668BE2606}"/>
          </ac:picMkLst>
        </pc:picChg>
        <pc:picChg chg="mod">
          <ac:chgData name="Yunfan Yang" userId="S::yunfan.yang1@ucalgary.ca::d6792f81-4b1e-41b3-8442-faab02b3bf2c" providerId="AD" clId="Web-{E3E67610-6C3C-9EAB-74FD-BDAF2070FEFA}" dt="2020-11-23T05:09:24.027" v="365" actId="1076"/>
          <ac:picMkLst>
            <pc:docMk/>
            <pc:sldMk cId="925523661" sldId="267"/>
            <ac:picMk id="21" creationId="{F081C528-4260-4271-88FC-9DBCCA1C5E15}"/>
          </ac:picMkLst>
        </pc:picChg>
        <pc:picChg chg="mod">
          <ac:chgData name="Yunfan Yang" userId="S::yunfan.yang1@ucalgary.ca::d6792f81-4b1e-41b3-8442-faab02b3bf2c" providerId="AD" clId="Web-{E3E67610-6C3C-9EAB-74FD-BDAF2070FEFA}" dt="2020-11-23T05:09:23.902" v="363" actId="1076"/>
          <ac:picMkLst>
            <pc:docMk/>
            <pc:sldMk cId="925523661" sldId="267"/>
            <ac:picMk id="23" creationId="{6BE5646D-4958-4F08-97C0-4F508F0FA89A}"/>
          </ac:picMkLst>
        </pc:picChg>
        <pc:picChg chg="mod">
          <ac:chgData name="Yunfan Yang" userId="S::yunfan.yang1@ucalgary.ca::d6792f81-4b1e-41b3-8442-faab02b3bf2c" providerId="AD" clId="Web-{E3E67610-6C3C-9EAB-74FD-BDAF2070FEFA}" dt="2020-11-23T05:09:23.964" v="364" actId="1076"/>
          <ac:picMkLst>
            <pc:docMk/>
            <pc:sldMk cId="925523661" sldId="267"/>
            <ac:picMk id="25" creationId="{DD4FEC7C-2DAF-45AE-89FF-04A691054DA7}"/>
          </ac:picMkLst>
        </pc:picChg>
      </pc:sldChg>
      <pc:sldChg chg="addSp modSp">
        <pc:chgData name="Yunfan Yang" userId="S::yunfan.yang1@ucalgary.ca::d6792f81-4b1e-41b3-8442-faab02b3bf2c" providerId="AD" clId="Web-{E3E67610-6C3C-9EAB-74FD-BDAF2070FEFA}" dt="2020-11-23T05:24:56.097" v="837" actId="1076"/>
        <pc:sldMkLst>
          <pc:docMk/>
          <pc:sldMk cId="2797867862" sldId="268"/>
        </pc:sldMkLst>
        <pc:spChg chg="mod">
          <ac:chgData name="Yunfan Yang" userId="S::yunfan.yang1@ucalgary.ca::d6792f81-4b1e-41b3-8442-faab02b3bf2c" providerId="AD" clId="Web-{E3E67610-6C3C-9EAB-74FD-BDAF2070FEFA}" dt="2020-11-23T04:37:42.045" v="275" actId="20577"/>
          <ac:spMkLst>
            <pc:docMk/>
            <pc:sldMk cId="2797867862" sldId="268"/>
            <ac:spMk id="2" creationId="{8C9FE5F9-D07D-48B2-AC3C-24FD6DFE5608}"/>
          </ac:spMkLst>
        </pc:spChg>
        <pc:spChg chg="mod">
          <ac:chgData name="Yunfan Yang" userId="S::yunfan.yang1@ucalgary.ca::d6792f81-4b1e-41b3-8442-faab02b3bf2c" providerId="AD" clId="Web-{E3E67610-6C3C-9EAB-74FD-BDAF2070FEFA}" dt="2020-11-23T05:24:56.097" v="837" actId="1076"/>
          <ac:spMkLst>
            <pc:docMk/>
            <pc:sldMk cId="2797867862" sldId="268"/>
            <ac:spMk id="5" creationId="{36E129C5-1EE8-402B-A5A4-E22F2525B42A}"/>
          </ac:spMkLst>
        </pc:spChg>
        <pc:graphicFrameChg chg="mod modGraphic">
          <ac:chgData name="Yunfan Yang" userId="S::yunfan.yang1@ucalgary.ca::d6792f81-4b1e-41b3-8442-faab02b3bf2c" providerId="AD" clId="Web-{E3E67610-6C3C-9EAB-74FD-BDAF2070FEFA}" dt="2020-11-23T05:18:30.187" v="769"/>
          <ac:graphicFrameMkLst>
            <pc:docMk/>
            <pc:sldMk cId="2797867862" sldId="268"/>
            <ac:graphicFrameMk id="4" creationId="{4519EB4E-2C23-4B3C-9DBE-08170A2A5CEB}"/>
          </ac:graphicFrameMkLst>
        </pc:graphicFrameChg>
        <pc:picChg chg="add mod">
          <ac:chgData name="Yunfan Yang" userId="S::yunfan.yang1@ucalgary.ca::d6792f81-4b1e-41b3-8442-faab02b3bf2c" providerId="AD" clId="Web-{E3E67610-6C3C-9EAB-74FD-BDAF2070FEFA}" dt="2020-11-23T04:39:26.467" v="296" actId="1076"/>
          <ac:picMkLst>
            <pc:docMk/>
            <pc:sldMk cId="2797867862" sldId="268"/>
            <ac:picMk id="3" creationId="{B7ADE2E5-E123-4256-A58E-AD342C9F15AE}"/>
          </ac:picMkLst>
        </pc:picChg>
      </pc:sldChg>
      <pc:sldChg chg="addSp modSp">
        <pc:chgData name="Yunfan Yang" userId="S::yunfan.yang1@ucalgary.ca::d6792f81-4b1e-41b3-8442-faab02b3bf2c" providerId="AD" clId="Web-{E3E67610-6C3C-9EAB-74FD-BDAF2070FEFA}" dt="2020-11-23T07:05:20.915" v="865" actId="1076"/>
        <pc:sldMkLst>
          <pc:docMk/>
          <pc:sldMk cId="1049834338" sldId="269"/>
        </pc:sldMkLst>
        <pc:spChg chg="mod">
          <ac:chgData name="Yunfan Yang" userId="S::yunfan.yang1@ucalgary.ca::d6792f81-4b1e-41b3-8442-faab02b3bf2c" providerId="AD" clId="Web-{E3E67610-6C3C-9EAB-74FD-BDAF2070FEFA}" dt="2020-11-23T07:05:20.884" v="862" actId="1076"/>
          <ac:spMkLst>
            <pc:docMk/>
            <pc:sldMk cId="1049834338" sldId="269"/>
            <ac:spMk id="2" creationId="{1C51159D-948C-4570-8574-D9BF69C4BCC9}"/>
          </ac:spMkLst>
        </pc:spChg>
        <pc:spChg chg="mod">
          <ac:chgData name="Yunfan Yang" userId="S::yunfan.yang1@ucalgary.ca::d6792f81-4b1e-41b3-8442-faab02b3bf2c" providerId="AD" clId="Web-{E3E67610-6C3C-9EAB-74FD-BDAF2070FEFA}" dt="2020-11-23T07:05:20.899" v="863" actId="1076"/>
          <ac:spMkLst>
            <pc:docMk/>
            <pc:sldMk cId="1049834338" sldId="269"/>
            <ac:spMk id="3" creationId="{9EF07D11-197B-4A13-B4E5-C3646C67C410}"/>
          </ac:spMkLst>
        </pc:spChg>
        <pc:picChg chg="mod">
          <ac:chgData name="Yunfan Yang" userId="S::yunfan.yang1@ucalgary.ca::d6792f81-4b1e-41b3-8442-faab02b3bf2c" providerId="AD" clId="Web-{E3E67610-6C3C-9EAB-74FD-BDAF2070FEFA}" dt="2020-11-23T07:05:20.899" v="864" actId="1076"/>
          <ac:picMkLst>
            <pc:docMk/>
            <pc:sldMk cId="1049834338" sldId="269"/>
            <ac:picMk id="4" creationId="{E65A66CA-F115-483F-BE58-4DB4BE1BD73C}"/>
          </ac:picMkLst>
        </pc:picChg>
        <pc:picChg chg="add mod">
          <ac:chgData name="Yunfan Yang" userId="S::yunfan.yang1@ucalgary.ca::d6792f81-4b1e-41b3-8442-faab02b3bf2c" providerId="AD" clId="Web-{E3E67610-6C3C-9EAB-74FD-BDAF2070FEFA}" dt="2020-11-23T07:05:20.915" v="865" actId="1076"/>
          <ac:picMkLst>
            <pc:docMk/>
            <pc:sldMk cId="1049834338" sldId="269"/>
            <ac:picMk id="5" creationId="{7D34782B-6DE1-4E41-8E22-F86A25FC9CE0}"/>
          </ac:picMkLst>
        </pc:picChg>
      </pc:sldChg>
      <pc:sldChg chg="addSp delSp modSp">
        <pc:chgData name="Yunfan Yang" userId="S::yunfan.yang1@ucalgary.ca::d6792f81-4b1e-41b3-8442-faab02b3bf2c" providerId="AD" clId="Web-{E3E67610-6C3C-9EAB-74FD-BDAF2070FEFA}" dt="2020-11-23T07:02:06.271" v="857" actId="1076"/>
        <pc:sldMkLst>
          <pc:docMk/>
          <pc:sldMk cId="1494802535" sldId="271"/>
        </pc:sldMkLst>
        <pc:spChg chg="mod">
          <ac:chgData name="Yunfan Yang" userId="S::yunfan.yang1@ucalgary.ca::d6792f81-4b1e-41b3-8442-faab02b3bf2c" providerId="AD" clId="Web-{E3E67610-6C3C-9EAB-74FD-BDAF2070FEFA}" dt="2020-11-23T04:41:47.687" v="314" actId="14100"/>
          <ac:spMkLst>
            <pc:docMk/>
            <pc:sldMk cId="1494802535" sldId="271"/>
            <ac:spMk id="2" creationId="{69B141C0-4566-4396-9654-B345223059F9}"/>
          </ac:spMkLst>
        </pc:spChg>
        <pc:spChg chg="del">
          <ac:chgData name="Yunfan Yang" userId="S::yunfan.yang1@ucalgary.ca::d6792f81-4b1e-41b3-8442-faab02b3bf2c" providerId="AD" clId="Web-{E3E67610-6C3C-9EAB-74FD-BDAF2070FEFA}" dt="2020-11-23T04:41:23.749" v="300"/>
          <ac:spMkLst>
            <pc:docMk/>
            <pc:sldMk cId="1494802535" sldId="271"/>
            <ac:spMk id="3" creationId="{6BA28854-910C-40BC-AEF7-4E38FADCD83D}"/>
          </ac:spMkLst>
        </pc:spChg>
        <pc:spChg chg="add del mod">
          <ac:chgData name="Yunfan Yang" userId="S::yunfan.yang1@ucalgary.ca::d6792f81-4b1e-41b3-8442-faab02b3bf2c" providerId="AD" clId="Web-{E3E67610-6C3C-9EAB-74FD-BDAF2070FEFA}" dt="2020-11-23T07:02:06.271" v="857" actId="1076"/>
          <ac:spMkLst>
            <pc:docMk/>
            <pc:sldMk cId="1494802535" sldId="271"/>
            <ac:spMk id="5" creationId="{1B03EB57-17EE-4FEF-8B00-69E2D4D7A384}"/>
          </ac:spMkLst>
        </pc:spChg>
        <pc:picChg chg="add mod">
          <ac:chgData name="Yunfan Yang" userId="S::yunfan.yang1@ucalgary.ca::d6792f81-4b1e-41b3-8442-faab02b3bf2c" providerId="AD" clId="Web-{E3E67610-6C3C-9EAB-74FD-BDAF2070FEFA}" dt="2020-11-23T04:41:56.187" v="315" actId="1076"/>
          <ac:picMkLst>
            <pc:docMk/>
            <pc:sldMk cId="1494802535" sldId="271"/>
            <ac:picMk id="4" creationId="{8E7E20B0-454C-46B9-97C4-F8AD56D3ADE6}"/>
          </ac:picMkLst>
        </pc:picChg>
      </pc:sldChg>
      <pc:sldChg chg="new del">
        <pc:chgData name="Yunfan Yang" userId="S::yunfan.yang1@ucalgary.ca::d6792f81-4b1e-41b3-8442-faab02b3bf2c" providerId="AD" clId="Web-{E3E67610-6C3C-9EAB-74FD-BDAF2070FEFA}" dt="2020-11-23T04:42:21.281" v="317"/>
        <pc:sldMkLst>
          <pc:docMk/>
          <pc:sldMk cId="673372071" sldId="272"/>
        </pc:sldMkLst>
      </pc:sldChg>
      <pc:sldChg chg="addSp delSp modSp">
        <pc:chgData name="Yunfan Yang" userId="S::yunfan.yang1@ucalgary.ca::d6792f81-4b1e-41b3-8442-faab02b3bf2c" providerId="AD" clId="Web-{E3E67610-6C3C-9EAB-74FD-BDAF2070FEFA}" dt="2020-11-23T04:43:54.219" v="343" actId="1076"/>
        <pc:sldMkLst>
          <pc:docMk/>
          <pc:sldMk cId="3992629484" sldId="272"/>
        </pc:sldMkLst>
        <pc:spChg chg="del">
          <ac:chgData name="Yunfan Yang" userId="S::yunfan.yang1@ucalgary.ca::d6792f81-4b1e-41b3-8442-faab02b3bf2c" providerId="AD" clId="Web-{E3E67610-6C3C-9EAB-74FD-BDAF2070FEFA}" dt="2020-11-23T04:43:35.860" v="337"/>
          <ac:spMkLst>
            <pc:docMk/>
            <pc:sldMk cId="3992629484" sldId="272"/>
            <ac:spMk id="2" creationId="{9710773E-DAA6-44A5-9FF7-F3A878A39DDE}"/>
          </ac:spMkLst>
        </pc:spChg>
        <pc:spChg chg="add mod">
          <ac:chgData name="Yunfan Yang" userId="S::yunfan.yang1@ucalgary.ca::d6792f81-4b1e-41b3-8442-faab02b3bf2c" providerId="AD" clId="Web-{E3E67610-6C3C-9EAB-74FD-BDAF2070FEFA}" dt="2020-11-23T04:43:31.891" v="336" actId="20577"/>
          <ac:spMkLst>
            <pc:docMk/>
            <pc:sldMk cId="3992629484" sldId="272"/>
            <ac:spMk id="3" creationId="{108CCEE4-C4A4-4FB9-B1DE-07B2DC819E7D}"/>
          </ac:spMkLst>
        </pc:spChg>
        <pc:spChg chg="add del mod">
          <ac:chgData name="Yunfan Yang" userId="S::yunfan.yang1@ucalgary.ca::d6792f81-4b1e-41b3-8442-faab02b3bf2c" providerId="AD" clId="Web-{E3E67610-6C3C-9EAB-74FD-BDAF2070FEFA}" dt="2020-11-23T04:43:44.578" v="340"/>
          <ac:spMkLst>
            <pc:docMk/>
            <pc:sldMk cId="3992629484" sldId="272"/>
            <ac:spMk id="5" creationId="{0C8A8CD7-4A07-454C-8B3C-3B126E09EC4C}"/>
          </ac:spMkLst>
        </pc:spChg>
        <pc:grpChg chg="add mod">
          <ac:chgData name="Yunfan Yang" userId="S::yunfan.yang1@ucalgary.ca::d6792f81-4b1e-41b3-8442-faab02b3bf2c" providerId="AD" clId="Web-{E3E67610-6C3C-9EAB-74FD-BDAF2070FEFA}" dt="2020-11-23T04:43:54.219" v="343" actId="1076"/>
          <ac:grpSpMkLst>
            <pc:docMk/>
            <pc:sldMk cId="3992629484" sldId="272"/>
            <ac:grpSpMk id="7" creationId="{B3C6AEFF-034D-49A4-8A22-3C142FB4A8AD}"/>
          </ac:grpSpMkLst>
        </pc:grpChg>
      </pc:sldChg>
      <pc:sldChg chg="addSp delSp modSp new">
        <pc:chgData name="Yunfan Yang" userId="S::yunfan.yang1@ucalgary.ca::d6792f81-4b1e-41b3-8442-faab02b3bf2c" providerId="AD" clId="Web-{E3E67610-6C3C-9EAB-74FD-BDAF2070FEFA}" dt="2020-11-23T05:22:46.127" v="830" actId="1076"/>
        <pc:sldMkLst>
          <pc:docMk/>
          <pc:sldMk cId="818038068" sldId="273"/>
        </pc:sldMkLst>
        <pc:spChg chg="del">
          <ac:chgData name="Yunfan Yang" userId="S::yunfan.yang1@ucalgary.ca::d6792f81-4b1e-41b3-8442-faab02b3bf2c" providerId="AD" clId="Web-{E3E67610-6C3C-9EAB-74FD-BDAF2070FEFA}" dt="2020-11-23T04:44:16.407" v="346"/>
          <ac:spMkLst>
            <pc:docMk/>
            <pc:sldMk cId="818038068" sldId="273"/>
            <ac:spMk id="2" creationId="{A76569B8-1C2A-4442-9B0F-00278A558830}"/>
          </ac:spMkLst>
        </pc:spChg>
        <pc:spChg chg="del">
          <ac:chgData name="Yunfan Yang" userId="S::yunfan.yang1@ucalgary.ca::d6792f81-4b1e-41b3-8442-faab02b3bf2c" providerId="AD" clId="Web-{E3E67610-6C3C-9EAB-74FD-BDAF2070FEFA}" dt="2020-11-23T04:44:17.641" v="347"/>
          <ac:spMkLst>
            <pc:docMk/>
            <pc:sldMk cId="818038068" sldId="273"/>
            <ac:spMk id="3" creationId="{A10BC4FE-AD53-4ED2-BD77-9428EFB76592}"/>
          </ac:spMkLst>
        </pc:spChg>
        <pc:spChg chg="add mod">
          <ac:chgData name="Yunfan Yang" userId="S::yunfan.yang1@ucalgary.ca::d6792f81-4b1e-41b3-8442-faab02b3bf2c" providerId="AD" clId="Web-{E3E67610-6C3C-9EAB-74FD-BDAF2070FEFA}" dt="2020-11-23T04:45:50.657" v="354" actId="20577"/>
          <ac:spMkLst>
            <pc:docMk/>
            <pc:sldMk cId="818038068" sldId="273"/>
            <ac:spMk id="5" creationId="{3A9F335E-FF58-498D-B329-335C558C89A3}"/>
          </ac:spMkLst>
        </pc:spChg>
        <pc:spChg chg="add del">
          <ac:chgData name="Yunfan Yang" userId="S::yunfan.yang1@ucalgary.ca::d6792f81-4b1e-41b3-8442-faab02b3bf2c" providerId="AD" clId="Web-{E3E67610-6C3C-9EAB-74FD-BDAF2070FEFA}" dt="2020-11-23T04:44:24.032" v="350"/>
          <ac:spMkLst>
            <pc:docMk/>
            <pc:sldMk cId="818038068" sldId="273"/>
            <ac:spMk id="7" creationId="{FA62A3F8-5DC0-477A-BF35-849157210B72}"/>
          </ac:spMkLst>
        </pc:spChg>
        <pc:spChg chg="topLvl">
          <ac:chgData name="Yunfan Yang" userId="S::yunfan.yang1@ucalgary.ca::d6792f81-4b1e-41b3-8442-faab02b3bf2c" providerId="AD" clId="Web-{E3E67610-6C3C-9EAB-74FD-BDAF2070FEFA}" dt="2020-11-23T05:22:33.002" v="827"/>
          <ac:spMkLst>
            <pc:docMk/>
            <pc:sldMk cId="818038068" sldId="273"/>
            <ac:spMk id="11" creationId="{DCCD4A63-5215-45D2-A67A-02770963E26D}"/>
          </ac:spMkLst>
        </pc:spChg>
        <pc:grpChg chg="add del mod">
          <ac:chgData name="Yunfan Yang" userId="S::yunfan.yang1@ucalgary.ca::d6792f81-4b1e-41b3-8442-faab02b3bf2c" providerId="AD" clId="Web-{E3E67610-6C3C-9EAB-74FD-BDAF2070FEFA}" dt="2020-11-23T05:22:33.002" v="827"/>
          <ac:grpSpMkLst>
            <pc:docMk/>
            <pc:sldMk cId="818038068" sldId="273"/>
            <ac:grpSpMk id="12" creationId="{1598CDA7-40E7-4A23-A6EF-C3FA03B894BE}"/>
          </ac:grpSpMkLst>
        </pc:grpChg>
        <pc:picChg chg="add mod">
          <ac:chgData name="Yunfan Yang" userId="S::yunfan.yang1@ucalgary.ca::d6792f81-4b1e-41b3-8442-faab02b3bf2c" providerId="AD" clId="Web-{E3E67610-6C3C-9EAB-74FD-BDAF2070FEFA}" dt="2020-11-23T05:22:46.127" v="830" actId="1076"/>
          <ac:picMkLst>
            <pc:docMk/>
            <pc:sldMk cId="818038068" sldId="273"/>
            <ac:picMk id="2" creationId="{34F4A828-F07C-4CF9-A2D4-449F164B8995}"/>
          </ac:picMkLst>
        </pc:picChg>
        <pc:picChg chg="del topLvl">
          <ac:chgData name="Yunfan Yang" userId="S::yunfan.yang1@ucalgary.ca::d6792f81-4b1e-41b3-8442-faab02b3bf2c" providerId="AD" clId="Web-{E3E67610-6C3C-9EAB-74FD-BDAF2070FEFA}" dt="2020-11-23T05:22:33.002" v="827"/>
          <ac:picMkLst>
            <pc:docMk/>
            <pc:sldMk cId="818038068" sldId="273"/>
            <ac:picMk id="9" creationId="{CD802C12-1997-4F66-A0BC-DD42C356C0F1}"/>
          </ac:picMkLst>
        </pc:picChg>
        <pc:picChg chg="del">
          <ac:chgData name="Yunfan Yang" userId="S::yunfan.yang1@ucalgary.ca::d6792f81-4b1e-41b3-8442-faab02b3bf2c" providerId="AD" clId="Web-{E3E67610-6C3C-9EAB-74FD-BDAF2070FEFA}" dt="2020-11-23T05:22:31.908" v="826"/>
          <ac:picMkLst>
            <pc:docMk/>
            <pc:sldMk cId="818038068" sldId="273"/>
            <ac:picMk id="10" creationId="{75B3BA48-1CAB-4768-B224-DE09A428FA61}"/>
          </ac:picMkLst>
        </pc:picChg>
        <pc:picChg chg="add mod">
          <ac:chgData name="Yunfan Yang" userId="S::yunfan.yang1@ucalgary.ca::d6792f81-4b1e-41b3-8442-faab02b3bf2c" providerId="AD" clId="Web-{E3E67610-6C3C-9EAB-74FD-BDAF2070FEFA}" dt="2020-11-23T05:22:26.455" v="823" actId="1076"/>
          <ac:picMkLst>
            <pc:docMk/>
            <pc:sldMk cId="818038068" sldId="273"/>
            <ac:picMk id="13" creationId="{BC9B74FA-F21F-463C-AE26-E2125D238ACA}"/>
          </ac:picMkLst>
        </pc:picChg>
      </pc:sldChg>
      <pc:sldChg chg="addSp delSp modSp">
        <pc:chgData name="Yunfan Yang" userId="S::yunfan.yang1@ucalgary.ca::d6792f81-4b1e-41b3-8442-faab02b3bf2c" providerId="AD" clId="Web-{E3E67610-6C3C-9EAB-74FD-BDAF2070FEFA}" dt="2020-11-23T05:21:16.407" v="821"/>
        <pc:sldMkLst>
          <pc:docMk/>
          <pc:sldMk cId="267095580" sldId="275"/>
        </pc:sldMkLst>
        <pc:spChg chg="del">
          <ac:chgData name="Yunfan Yang" userId="S::yunfan.yang1@ucalgary.ca::d6792f81-4b1e-41b3-8442-faab02b3bf2c" providerId="AD" clId="Web-{E3E67610-6C3C-9EAB-74FD-BDAF2070FEFA}" dt="2020-11-23T05:21:10.220" v="819"/>
          <ac:spMkLst>
            <pc:docMk/>
            <pc:sldMk cId="267095580" sldId="275"/>
            <ac:spMk id="2" creationId="{9710773E-DAA6-44A5-9FF7-F3A878A39DDE}"/>
          </ac:spMkLst>
        </pc:spChg>
        <pc:spChg chg="add mod">
          <ac:chgData name="Yunfan Yang" userId="S::yunfan.yang1@ucalgary.ca::d6792f81-4b1e-41b3-8442-faab02b3bf2c" providerId="AD" clId="Web-{E3E67610-6C3C-9EAB-74FD-BDAF2070FEFA}" dt="2020-11-23T05:21:07.970" v="818" actId="20577"/>
          <ac:spMkLst>
            <pc:docMk/>
            <pc:sldMk cId="267095580" sldId="275"/>
            <ac:spMk id="3" creationId="{48B6799E-FC60-41B4-8039-51EC3EC60183}"/>
          </ac:spMkLst>
        </pc:spChg>
        <pc:spChg chg="add del mod">
          <ac:chgData name="Yunfan Yang" userId="S::yunfan.yang1@ucalgary.ca::d6792f81-4b1e-41b3-8442-faab02b3bf2c" providerId="AD" clId="Web-{E3E67610-6C3C-9EAB-74FD-BDAF2070FEFA}" dt="2020-11-23T05:21:16.407" v="821"/>
          <ac:spMkLst>
            <pc:docMk/>
            <pc:sldMk cId="267095580" sldId="275"/>
            <ac:spMk id="7" creationId="{4F16E528-8289-47AA-BEC1-8E7663933FBE}"/>
          </ac:spMkLst>
        </pc:spChg>
        <pc:picChg chg="mod">
          <ac:chgData name="Yunfan Yang" userId="S::yunfan.yang1@ucalgary.ca::d6792f81-4b1e-41b3-8442-faab02b3bf2c" providerId="AD" clId="Web-{E3E67610-6C3C-9EAB-74FD-BDAF2070FEFA}" dt="2020-11-23T05:21:14.126" v="820" actId="1076"/>
          <ac:picMkLst>
            <pc:docMk/>
            <pc:sldMk cId="267095580" sldId="275"/>
            <ac:picMk id="4" creationId="{DD2258E6-D31F-45FD-AF43-129CD824E9F9}"/>
          </ac:picMkLst>
        </pc:picChg>
      </pc:sldChg>
      <pc:sldChg chg="delSp new del">
        <pc:chgData name="Yunfan Yang" userId="S::yunfan.yang1@ucalgary.ca::d6792f81-4b1e-41b3-8442-faab02b3bf2c" providerId="AD" clId="Web-{E3E67610-6C3C-9EAB-74FD-BDAF2070FEFA}" dt="2020-11-23T05:20:57.485" v="807"/>
        <pc:sldMkLst>
          <pc:docMk/>
          <pc:sldMk cId="1854657360" sldId="276"/>
        </pc:sldMkLst>
        <pc:spChg chg="del">
          <ac:chgData name="Yunfan Yang" userId="S::yunfan.yang1@ucalgary.ca::d6792f81-4b1e-41b3-8442-faab02b3bf2c" providerId="AD" clId="Web-{E3E67610-6C3C-9EAB-74FD-BDAF2070FEFA}" dt="2020-11-23T05:20:55.845" v="806"/>
          <ac:spMkLst>
            <pc:docMk/>
            <pc:sldMk cId="1854657360" sldId="276"/>
            <ac:spMk id="2" creationId="{C394608B-E590-40BC-9559-8FCFA01A3CDF}"/>
          </ac:spMkLst>
        </pc:spChg>
        <pc:spChg chg="del">
          <ac:chgData name="Yunfan Yang" userId="S::yunfan.yang1@ucalgary.ca::d6792f81-4b1e-41b3-8442-faab02b3bf2c" providerId="AD" clId="Web-{E3E67610-6C3C-9EAB-74FD-BDAF2070FEFA}" dt="2020-11-23T05:20:55.845" v="805"/>
          <ac:spMkLst>
            <pc:docMk/>
            <pc:sldMk cId="1854657360" sldId="276"/>
            <ac:spMk id="3" creationId="{3B43C6A2-DB82-42FB-9395-0C16453F49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2DF74-9B16-4E20-9F80-8A79C186E347}" type="datetimeFigureOut">
              <a:rPr lang="en-CA" smtClean="0"/>
              <a:t>2020-11-24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FD55FF-B6D7-4151-A7E7-3130B988137C}" type="slidenum">
              <a:rPr lang="en-CA" smtClean="0"/>
              <a:t>‹#›</a:t>
            </a:fld>
            <a:endParaRPr lang="en-CA"/>
          </a:p>
        </p:txBody>
      </p:sp>
    </p:spTree>
    <p:extLst>
      <p:ext uri="{BB962C8B-B14F-4D97-AF65-F5344CB8AC3E}">
        <p14:creationId xmlns:p14="http://schemas.microsoft.com/office/powerpoint/2010/main" val="1635641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buFont typeface="Symbol" panose="05050102010706020507" pitchFamily="18" charset="2"/>
              <a:buNone/>
            </a:pPr>
            <a:endParaRPr lang="en-CA" sz="120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2FD55FF-B6D7-4151-A7E7-3130B988137C}" type="slidenum">
              <a:rPr lang="en-CA" smtClean="0"/>
              <a:t>3</a:t>
            </a:fld>
            <a:endParaRPr lang="en-CA"/>
          </a:p>
        </p:txBody>
      </p:sp>
    </p:spTree>
    <p:extLst>
      <p:ext uri="{BB962C8B-B14F-4D97-AF65-F5344CB8AC3E}">
        <p14:creationId xmlns:p14="http://schemas.microsoft.com/office/powerpoint/2010/main" val="2188327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2FD55FF-B6D7-4151-A7E7-3130B988137C}" type="slidenum">
              <a:rPr lang="en-CA" smtClean="0"/>
              <a:t>6</a:t>
            </a:fld>
            <a:endParaRPr lang="en-CA"/>
          </a:p>
        </p:txBody>
      </p:sp>
    </p:spTree>
    <p:extLst>
      <p:ext uri="{BB962C8B-B14F-4D97-AF65-F5344CB8AC3E}">
        <p14:creationId xmlns:p14="http://schemas.microsoft.com/office/powerpoint/2010/main" val="64432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2FD55FF-B6D7-4151-A7E7-3130B988137C}" type="slidenum">
              <a:rPr lang="en-CA" smtClean="0"/>
              <a:t>11</a:t>
            </a:fld>
            <a:endParaRPr lang="en-CA"/>
          </a:p>
        </p:txBody>
      </p:sp>
    </p:spTree>
    <p:extLst>
      <p:ext uri="{BB962C8B-B14F-4D97-AF65-F5344CB8AC3E}">
        <p14:creationId xmlns:p14="http://schemas.microsoft.com/office/powerpoint/2010/main" val="3360829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524F-4122-4ECA-8505-55D3148201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2F121D-8448-4628-9078-B9AAC2776E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872B2-AB3B-4778-90A8-0FEEB3209E8B}"/>
              </a:ext>
            </a:extLst>
          </p:cNvPr>
          <p:cNvSpPr>
            <a:spLocks noGrp="1"/>
          </p:cNvSpPr>
          <p:nvPr>
            <p:ph type="dt" sz="half" idx="10"/>
          </p:nvPr>
        </p:nvSpPr>
        <p:spPr/>
        <p:txBody>
          <a:bodyPr/>
          <a:lstStyle/>
          <a:p>
            <a:fld id="{F1CB05BD-676B-424F-9875-79B30F77976C}" type="datetimeFigureOut">
              <a:rPr lang="en-US" smtClean="0"/>
              <a:t>11/24/2020</a:t>
            </a:fld>
            <a:endParaRPr lang="en-US"/>
          </a:p>
        </p:txBody>
      </p:sp>
      <p:sp>
        <p:nvSpPr>
          <p:cNvPr id="5" name="Footer Placeholder 4">
            <a:extLst>
              <a:ext uri="{FF2B5EF4-FFF2-40B4-BE49-F238E27FC236}">
                <a16:creationId xmlns:a16="http://schemas.microsoft.com/office/drawing/2014/main" id="{8F6AB27E-9EE5-4500-B9D9-C26D49129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B01A5-297A-4D14-8177-9A60F472D0E6}"/>
              </a:ext>
            </a:extLst>
          </p:cNvPr>
          <p:cNvSpPr>
            <a:spLocks noGrp="1"/>
          </p:cNvSpPr>
          <p:nvPr>
            <p:ph type="sldNum" sz="quarter" idx="12"/>
          </p:nvPr>
        </p:nvSpPr>
        <p:spPr/>
        <p:txBody>
          <a:bodyPr/>
          <a:lstStyle/>
          <a:p>
            <a:fld id="{708490A1-5C72-405E-AD80-9705D8FFA603}" type="slidenum">
              <a:rPr lang="en-US" smtClean="0"/>
              <a:t>‹#›</a:t>
            </a:fld>
            <a:endParaRPr lang="en-US"/>
          </a:p>
        </p:txBody>
      </p:sp>
    </p:spTree>
    <p:extLst>
      <p:ext uri="{BB962C8B-B14F-4D97-AF65-F5344CB8AC3E}">
        <p14:creationId xmlns:p14="http://schemas.microsoft.com/office/powerpoint/2010/main" val="4179974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42A9-7483-415E-BCB1-1414563A61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FDEA6F-2AE8-4822-8DC2-423001E389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0EF6E-10C6-44AF-8033-EB84BEB0B265}"/>
              </a:ext>
            </a:extLst>
          </p:cNvPr>
          <p:cNvSpPr>
            <a:spLocks noGrp="1"/>
          </p:cNvSpPr>
          <p:nvPr>
            <p:ph type="dt" sz="half" idx="10"/>
          </p:nvPr>
        </p:nvSpPr>
        <p:spPr/>
        <p:txBody>
          <a:bodyPr/>
          <a:lstStyle/>
          <a:p>
            <a:fld id="{F1CB05BD-676B-424F-9875-79B30F77976C}" type="datetimeFigureOut">
              <a:rPr lang="en-US" smtClean="0"/>
              <a:t>11/24/2020</a:t>
            </a:fld>
            <a:endParaRPr lang="en-US"/>
          </a:p>
        </p:txBody>
      </p:sp>
      <p:sp>
        <p:nvSpPr>
          <p:cNvPr id="5" name="Footer Placeholder 4">
            <a:extLst>
              <a:ext uri="{FF2B5EF4-FFF2-40B4-BE49-F238E27FC236}">
                <a16:creationId xmlns:a16="http://schemas.microsoft.com/office/drawing/2014/main" id="{35D0B0A6-EF71-4408-A45F-CC89AA0F7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618C56-877B-4AB8-A566-03825EACC65E}"/>
              </a:ext>
            </a:extLst>
          </p:cNvPr>
          <p:cNvSpPr>
            <a:spLocks noGrp="1"/>
          </p:cNvSpPr>
          <p:nvPr>
            <p:ph type="sldNum" sz="quarter" idx="12"/>
          </p:nvPr>
        </p:nvSpPr>
        <p:spPr/>
        <p:txBody>
          <a:bodyPr/>
          <a:lstStyle/>
          <a:p>
            <a:fld id="{708490A1-5C72-405E-AD80-9705D8FFA603}" type="slidenum">
              <a:rPr lang="en-US" smtClean="0"/>
              <a:t>‹#›</a:t>
            </a:fld>
            <a:endParaRPr lang="en-US"/>
          </a:p>
        </p:txBody>
      </p:sp>
    </p:spTree>
    <p:extLst>
      <p:ext uri="{BB962C8B-B14F-4D97-AF65-F5344CB8AC3E}">
        <p14:creationId xmlns:p14="http://schemas.microsoft.com/office/powerpoint/2010/main" val="1642232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4ECA78-CC51-4FBF-981B-366699B039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6F1385-3D04-45DA-AA60-22AC0AC5DE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333EB5-A2BC-4778-B0BD-B14384BBC3FA}"/>
              </a:ext>
            </a:extLst>
          </p:cNvPr>
          <p:cNvSpPr>
            <a:spLocks noGrp="1"/>
          </p:cNvSpPr>
          <p:nvPr>
            <p:ph type="dt" sz="half" idx="10"/>
          </p:nvPr>
        </p:nvSpPr>
        <p:spPr/>
        <p:txBody>
          <a:bodyPr/>
          <a:lstStyle/>
          <a:p>
            <a:fld id="{F1CB05BD-676B-424F-9875-79B30F77976C}" type="datetimeFigureOut">
              <a:rPr lang="en-US" smtClean="0"/>
              <a:t>11/24/2020</a:t>
            </a:fld>
            <a:endParaRPr lang="en-US"/>
          </a:p>
        </p:txBody>
      </p:sp>
      <p:sp>
        <p:nvSpPr>
          <p:cNvPr id="5" name="Footer Placeholder 4">
            <a:extLst>
              <a:ext uri="{FF2B5EF4-FFF2-40B4-BE49-F238E27FC236}">
                <a16:creationId xmlns:a16="http://schemas.microsoft.com/office/drawing/2014/main" id="{E3AB9798-324E-4B2F-8EA6-AF128CD5F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31AB4-0598-4164-AE94-47309C728E0A}"/>
              </a:ext>
            </a:extLst>
          </p:cNvPr>
          <p:cNvSpPr>
            <a:spLocks noGrp="1"/>
          </p:cNvSpPr>
          <p:nvPr>
            <p:ph type="sldNum" sz="quarter" idx="12"/>
          </p:nvPr>
        </p:nvSpPr>
        <p:spPr/>
        <p:txBody>
          <a:bodyPr/>
          <a:lstStyle/>
          <a:p>
            <a:fld id="{708490A1-5C72-405E-AD80-9705D8FFA603}" type="slidenum">
              <a:rPr lang="en-US" smtClean="0"/>
              <a:t>‹#›</a:t>
            </a:fld>
            <a:endParaRPr lang="en-US"/>
          </a:p>
        </p:txBody>
      </p:sp>
    </p:spTree>
    <p:extLst>
      <p:ext uri="{BB962C8B-B14F-4D97-AF65-F5344CB8AC3E}">
        <p14:creationId xmlns:p14="http://schemas.microsoft.com/office/powerpoint/2010/main" val="3786270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48207B-431E-4A9B-92C6-4FA0DEF42A14}"/>
              </a:ext>
            </a:extLst>
          </p:cNvPr>
          <p:cNvSpPr/>
          <p:nvPr userDrawn="1"/>
        </p:nvSpPr>
        <p:spPr>
          <a:xfrm>
            <a:off x="-528" y="429"/>
            <a:ext cx="12205613" cy="931332"/>
          </a:xfrm>
          <a:prstGeom prst="rect">
            <a:avLst/>
          </a:prstGeom>
          <a:solidFill>
            <a:schemeClr val="bg1"/>
          </a:solidFill>
          <a:ln>
            <a:noFill/>
          </a:ln>
          <a:effectLst>
            <a:outerShdw blurRad="381000" dist="38100" dir="5400000" algn="t" rotWithShape="0">
              <a:schemeClr val="bg1">
                <a:lumMod val="75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385583-EA91-45C6-94E2-7430C9085E78}"/>
              </a:ext>
            </a:extLst>
          </p:cNvPr>
          <p:cNvSpPr>
            <a:spLocks noGrp="1"/>
          </p:cNvSpPr>
          <p:nvPr>
            <p:ph type="title"/>
          </p:nvPr>
        </p:nvSpPr>
        <p:spPr>
          <a:xfrm>
            <a:off x="422563" y="136525"/>
            <a:ext cx="10515600" cy="660111"/>
          </a:xfrm>
        </p:spPr>
        <p:txBody>
          <a:bodyPr>
            <a:noAutofit/>
          </a:bodyPr>
          <a:lstStyle>
            <a:lvl1pPr>
              <a:defRPr sz="2800">
                <a:latin typeface="Century Gothic" panose="020B0502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7642EE96-72D4-4DF9-B587-D773AFF913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63198-1D37-4B53-AF04-F8A18287B304}"/>
              </a:ext>
            </a:extLst>
          </p:cNvPr>
          <p:cNvSpPr>
            <a:spLocks noGrp="1"/>
          </p:cNvSpPr>
          <p:nvPr>
            <p:ph type="dt" sz="half" idx="10"/>
          </p:nvPr>
        </p:nvSpPr>
        <p:spPr/>
        <p:txBody>
          <a:bodyPr/>
          <a:lstStyle/>
          <a:p>
            <a:fld id="{F1CB05BD-676B-424F-9875-79B30F77976C}" type="datetimeFigureOut">
              <a:rPr lang="en-US" smtClean="0"/>
              <a:t>11/24/2020</a:t>
            </a:fld>
            <a:endParaRPr lang="en-US"/>
          </a:p>
        </p:txBody>
      </p:sp>
      <p:sp>
        <p:nvSpPr>
          <p:cNvPr id="5" name="Footer Placeholder 4">
            <a:extLst>
              <a:ext uri="{FF2B5EF4-FFF2-40B4-BE49-F238E27FC236}">
                <a16:creationId xmlns:a16="http://schemas.microsoft.com/office/drawing/2014/main" id="{1B7E5BDE-CEFE-4DA3-B38B-29A22EAE3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1AC1A-8EA4-4754-B699-CA359D078D4B}"/>
              </a:ext>
            </a:extLst>
          </p:cNvPr>
          <p:cNvSpPr>
            <a:spLocks noGrp="1"/>
          </p:cNvSpPr>
          <p:nvPr>
            <p:ph type="sldNum" sz="quarter" idx="12"/>
          </p:nvPr>
        </p:nvSpPr>
        <p:spPr/>
        <p:txBody>
          <a:bodyPr/>
          <a:lstStyle/>
          <a:p>
            <a:fld id="{708490A1-5C72-405E-AD80-9705D8FFA603}" type="slidenum">
              <a:rPr lang="en-US" smtClean="0"/>
              <a:t>‹#›</a:t>
            </a:fld>
            <a:endParaRPr lang="en-US"/>
          </a:p>
        </p:txBody>
      </p:sp>
    </p:spTree>
    <p:extLst>
      <p:ext uri="{BB962C8B-B14F-4D97-AF65-F5344CB8AC3E}">
        <p14:creationId xmlns:p14="http://schemas.microsoft.com/office/powerpoint/2010/main" val="1334702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A1079-AB8E-4CD7-9CB8-A8969C5A16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30EC8-8669-4F51-A3D6-B728AB184E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7EA11F-0830-4A8B-8FB0-E3A236F76D0A}"/>
              </a:ext>
            </a:extLst>
          </p:cNvPr>
          <p:cNvSpPr>
            <a:spLocks noGrp="1"/>
          </p:cNvSpPr>
          <p:nvPr>
            <p:ph type="dt" sz="half" idx="10"/>
          </p:nvPr>
        </p:nvSpPr>
        <p:spPr/>
        <p:txBody>
          <a:bodyPr/>
          <a:lstStyle/>
          <a:p>
            <a:fld id="{F1CB05BD-676B-424F-9875-79B30F77976C}" type="datetimeFigureOut">
              <a:rPr lang="en-US" smtClean="0"/>
              <a:t>11/24/2020</a:t>
            </a:fld>
            <a:endParaRPr lang="en-US"/>
          </a:p>
        </p:txBody>
      </p:sp>
      <p:sp>
        <p:nvSpPr>
          <p:cNvPr id="5" name="Footer Placeholder 4">
            <a:extLst>
              <a:ext uri="{FF2B5EF4-FFF2-40B4-BE49-F238E27FC236}">
                <a16:creationId xmlns:a16="http://schemas.microsoft.com/office/drawing/2014/main" id="{1BD4452B-01A8-42D9-8CDE-4CAB7FC5F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F8BBE-4CCB-41F6-943C-6100FB5A80A0}"/>
              </a:ext>
            </a:extLst>
          </p:cNvPr>
          <p:cNvSpPr>
            <a:spLocks noGrp="1"/>
          </p:cNvSpPr>
          <p:nvPr>
            <p:ph type="sldNum" sz="quarter" idx="12"/>
          </p:nvPr>
        </p:nvSpPr>
        <p:spPr/>
        <p:txBody>
          <a:bodyPr/>
          <a:lstStyle/>
          <a:p>
            <a:fld id="{708490A1-5C72-405E-AD80-9705D8FFA603}" type="slidenum">
              <a:rPr lang="en-US" smtClean="0"/>
              <a:t>‹#›</a:t>
            </a:fld>
            <a:endParaRPr lang="en-US"/>
          </a:p>
        </p:txBody>
      </p:sp>
    </p:spTree>
    <p:extLst>
      <p:ext uri="{BB962C8B-B14F-4D97-AF65-F5344CB8AC3E}">
        <p14:creationId xmlns:p14="http://schemas.microsoft.com/office/powerpoint/2010/main" val="234043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D65D-B18C-402F-8566-DA7F2EA699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BF78AE-AB4E-4530-963F-6581FBDA6D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E2529E-D8C4-4EBC-B727-B68B147B77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47DAAC-89BB-4189-A5C9-F8E2E2DB3AD9}"/>
              </a:ext>
            </a:extLst>
          </p:cNvPr>
          <p:cNvSpPr>
            <a:spLocks noGrp="1"/>
          </p:cNvSpPr>
          <p:nvPr>
            <p:ph type="dt" sz="half" idx="10"/>
          </p:nvPr>
        </p:nvSpPr>
        <p:spPr/>
        <p:txBody>
          <a:bodyPr/>
          <a:lstStyle/>
          <a:p>
            <a:fld id="{F1CB05BD-676B-424F-9875-79B30F77976C}" type="datetimeFigureOut">
              <a:rPr lang="en-US" smtClean="0"/>
              <a:t>11/24/2020</a:t>
            </a:fld>
            <a:endParaRPr lang="en-US"/>
          </a:p>
        </p:txBody>
      </p:sp>
      <p:sp>
        <p:nvSpPr>
          <p:cNvPr id="6" name="Footer Placeholder 5">
            <a:extLst>
              <a:ext uri="{FF2B5EF4-FFF2-40B4-BE49-F238E27FC236}">
                <a16:creationId xmlns:a16="http://schemas.microsoft.com/office/drawing/2014/main" id="{A224C411-2EBB-4304-93CD-5A52867462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6B7577-0812-4F6D-9C6C-3182DA1C3CFC}"/>
              </a:ext>
            </a:extLst>
          </p:cNvPr>
          <p:cNvSpPr>
            <a:spLocks noGrp="1"/>
          </p:cNvSpPr>
          <p:nvPr>
            <p:ph type="sldNum" sz="quarter" idx="12"/>
          </p:nvPr>
        </p:nvSpPr>
        <p:spPr/>
        <p:txBody>
          <a:bodyPr/>
          <a:lstStyle/>
          <a:p>
            <a:fld id="{708490A1-5C72-405E-AD80-9705D8FFA603}" type="slidenum">
              <a:rPr lang="en-US" smtClean="0"/>
              <a:t>‹#›</a:t>
            </a:fld>
            <a:endParaRPr lang="en-US"/>
          </a:p>
        </p:txBody>
      </p:sp>
    </p:spTree>
    <p:extLst>
      <p:ext uri="{BB962C8B-B14F-4D97-AF65-F5344CB8AC3E}">
        <p14:creationId xmlns:p14="http://schemas.microsoft.com/office/powerpoint/2010/main" val="2875377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02E0D-4B7C-4C4D-A75D-A74A5B52D8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40DF77-A48F-4BC3-90A6-CBBE777E17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B00DDF-039E-44A7-AE57-F42C155CF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419EB8-6EC2-43AF-8E8A-3ADDED730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B68DD-62FB-4DF9-BC00-92E40685B5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4F505E-377D-4884-8619-11987132E3DF}"/>
              </a:ext>
            </a:extLst>
          </p:cNvPr>
          <p:cNvSpPr>
            <a:spLocks noGrp="1"/>
          </p:cNvSpPr>
          <p:nvPr>
            <p:ph type="dt" sz="half" idx="10"/>
          </p:nvPr>
        </p:nvSpPr>
        <p:spPr/>
        <p:txBody>
          <a:bodyPr/>
          <a:lstStyle/>
          <a:p>
            <a:fld id="{F1CB05BD-676B-424F-9875-79B30F77976C}" type="datetimeFigureOut">
              <a:rPr lang="en-US" smtClean="0"/>
              <a:t>11/24/2020</a:t>
            </a:fld>
            <a:endParaRPr lang="en-US"/>
          </a:p>
        </p:txBody>
      </p:sp>
      <p:sp>
        <p:nvSpPr>
          <p:cNvPr id="8" name="Footer Placeholder 7">
            <a:extLst>
              <a:ext uri="{FF2B5EF4-FFF2-40B4-BE49-F238E27FC236}">
                <a16:creationId xmlns:a16="http://schemas.microsoft.com/office/drawing/2014/main" id="{A8076E95-C7DC-4AF8-BECB-F530FD801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E5D842-571A-4C3D-A1F4-1738B3B7975F}"/>
              </a:ext>
            </a:extLst>
          </p:cNvPr>
          <p:cNvSpPr>
            <a:spLocks noGrp="1"/>
          </p:cNvSpPr>
          <p:nvPr>
            <p:ph type="sldNum" sz="quarter" idx="12"/>
          </p:nvPr>
        </p:nvSpPr>
        <p:spPr/>
        <p:txBody>
          <a:bodyPr/>
          <a:lstStyle/>
          <a:p>
            <a:fld id="{708490A1-5C72-405E-AD80-9705D8FFA603}" type="slidenum">
              <a:rPr lang="en-US" smtClean="0"/>
              <a:t>‹#›</a:t>
            </a:fld>
            <a:endParaRPr lang="en-US"/>
          </a:p>
        </p:txBody>
      </p:sp>
    </p:spTree>
    <p:extLst>
      <p:ext uri="{BB962C8B-B14F-4D97-AF65-F5344CB8AC3E}">
        <p14:creationId xmlns:p14="http://schemas.microsoft.com/office/powerpoint/2010/main" val="338793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28C79-8418-4D4A-8D29-3E12A00B18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3E25-7A4A-4752-BFF5-A954C769650B}"/>
              </a:ext>
            </a:extLst>
          </p:cNvPr>
          <p:cNvSpPr>
            <a:spLocks noGrp="1"/>
          </p:cNvSpPr>
          <p:nvPr>
            <p:ph type="dt" sz="half" idx="10"/>
          </p:nvPr>
        </p:nvSpPr>
        <p:spPr/>
        <p:txBody>
          <a:bodyPr/>
          <a:lstStyle/>
          <a:p>
            <a:fld id="{F1CB05BD-676B-424F-9875-79B30F77976C}" type="datetimeFigureOut">
              <a:rPr lang="en-US" smtClean="0"/>
              <a:t>11/24/2020</a:t>
            </a:fld>
            <a:endParaRPr lang="en-US"/>
          </a:p>
        </p:txBody>
      </p:sp>
      <p:sp>
        <p:nvSpPr>
          <p:cNvPr id="4" name="Footer Placeholder 3">
            <a:extLst>
              <a:ext uri="{FF2B5EF4-FFF2-40B4-BE49-F238E27FC236}">
                <a16:creationId xmlns:a16="http://schemas.microsoft.com/office/drawing/2014/main" id="{DE2B131E-075E-4812-A5F0-20982C7C6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1BC07C-1667-4497-8D9B-FF91CF1F1A92}"/>
              </a:ext>
            </a:extLst>
          </p:cNvPr>
          <p:cNvSpPr>
            <a:spLocks noGrp="1"/>
          </p:cNvSpPr>
          <p:nvPr>
            <p:ph type="sldNum" sz="quarter" idx="12"/>
          </p:nvPr>
        </p:nvSpPr>
        <p:spPr/>
        <p:txBody>
          <a:bodyPr/>
          <a:lstStyle/>
          <a:p>
            <a:fld id="{708490A1-5C72-405E-AD80-9705D8FFA603}" type="slidenum">
              <a:rPr lang="en-US" smtClean="0"/>
              <a:t>‹#›</a:t>
            </a:fld>
            <a:endParaRPr lang="en-US"/>
          </a:p>
        </p:txBody>
      </p:sp>
    </p:spTree>
    <p:extLst>
      <p:ext uri="{BB962C8B-B14F-4D97-AF65-F5344CB8AC3E}">
        <p14:creationId xmlns:p14="http://schemas.microsoft.com/office/powerpoint/2010/main" val="3224841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B7957A-C713-4ABF-AB09-BEDE72FAA23F}"/>
              </a:ext>
            </a:extLst>
          </p:cNvPr>
          <p:cNvSpPr>
            <a:spLocks noGrp="1"/>
          </p:cNvSpPr>
          <p:nvPr>
            <p:ph type="dt" sz="half" idx="10"/>
          </p:nvPr>
        </p:nvSpPr>
        <p:spPr/>
        <p:txBody>
          <a:bodyPr/>
          <a:lstStyle/>
          <a:p>
            <a:fld id="{F1CB05BD-676B-424F-9875-79B30F77976C}" type="datetimeFigureOut">
              <a:rPr lang="en-US" smtClean="0"/>
              <a:t>11/24/2020</a:t>
            </a:fld>
            <a:endParaRPr lang="en-US"/>
          </a:p>
        </p:txBody>
      </p:sp>
      <p:sp>
        <p:nvSpPr>
          <p:cNvPr id="3" name="Footer Placeholder 2">
            <a:extLst>
              <a:ext uri="{FF2B5EF4-FFF2-40B4-BE49-F238E27FC236}">
                <a16:creationId xmlns:a16="http://schemas.microsoft.com/office/drawing/2014/main" id="{786B17A7-279F-4687-9E80-354522E361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809A8D-D88B-4E5A-BF20-A136CD9E02F6}"/>
              </a:ext>
            </a:extLst>
          </p:cNvPr>
          <p:cNvSpPr>
            <a:spLocks noGrp="1"/>
          </p:cNvSpPr>
          <p:nvPr>
            <p:ph type="sldNum" sz="quarter" idx="12"/>
          </p:nvPr>
        </p:nvSpPr>
        <p:spPr/>
        <p:txBody>
          <a:bodyPr/>
          <a:lstStyle/>
          <a:p>
            <a:fld id="{708490A1-5C72-405E-AD80-9705D8FFA603}" type="slidenum">
              <a:rPr lang="en-US" smtClean="0"/>
              <a:t>‹#›</a:t>
            </a:fld>
            <a:endParaRPr lang="en-US"/>
          </a:p>
        </p:txBody>
      </p:sp>
    </p:spTree>
    <p:extLst>
      <p:ext uri="{BB962C8B-B14F-4D97-AF65-F5344CB8AC3E}">
        <p14:creationId xmlns:p14="http://schemas.microsoft.com/office/powerpoint/2010/main" val="2414344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FF61F-A270-4AB6-8199-633500BC74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15CD74-E283-4362-A4E2-419DE95DCE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92E89E-4641-4D23-A576-94B7F8881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429C6E-3A3C-4FF7-A8DD-73CED45EB405}"/>
              </a:ext>
            </a:extLst>
          </p:cNvPr>
          <p:cNvSpPr>
            <a:spLocks noGrp="1"/>
          </p:cNvSpPr>
          <p:nvPr>
            <p:ph type="dt" sz="half" idx="10"/>
          </p:nvPr>
        </p:nvSpPr>
        <p:spPr/>
        <p:txBody>
          <a:bodyPr/>
          <a:lstStyle/>
          <a:p>
            <a:fld id="{F1CB05BD-676B-424F-9875-79B30F77976C}" type="datetimeFigureOut">
              <a:rPr lang="en-US" smtClean="0"/>
              <a:t>11/24/2020</a:t>
            </a:fld>
            <a:endParaRPr lang="en-US"/>
          </a:p>
        </p:txBody>
      </p:sp>
      <p:sp>
        <p:nvSpPr>
          <p:cNvPr id="6" name="Footer Placeholder 5">
            <a:extLst>
              <a:ext uri="{FF2B5EF4-FFF2-40B4-BE49-F238E27FC236}">
                <a16:creationId xmlns:a16="http://schemas.microsoft.com/office/drawing/2014/main" id="{8F81465C-9F9A-4AF4-B3BA-CC8ABBF5E3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5FED72-646F-49AB-94AC-F5812BB46001}"/>
              </a:ext>
            </a:extLst>
          </p:cNvPr>
          <p:cNvSpPr>
            <a:spLocks noGrp="1"/>
          </p:cNvSpPr>
          <p:nvPr>
            <p:ph type="sldNum" sz="quarter" idx="12"/>
          </p:nvPr>
        </p:nvSpPr>
        <p:spPr/>
        <p:txBody>
          <a:bodyPr/>
          <a:lstStyle/>
          <a:p>
            <a:fld id="{708490A1-5C72-405E-AD80-9705D8FFA603}" type="slidenum">
              <a:rPr lang="en-US" smtClean="0"/>
              <a:t>‹#›</a:t>
            </a:fld>
            <a:endParaRPr lang="en-US"/>
          </a:p>
        </p:txBody>
      </p:sp>
    </p:spTree>
    <p:extLst>
      <p:ext uri="{BB962C8B-B14F-4D97-AF65-F5344CB8AC3E}">
        <p14:creationId xmlns:p14="http://schemas.microsoft.com/office/powerpoint/2010/main" val="2880460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4CBE-BFD2-407B-ADE6-CFDE2CCC38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61DFA4-AE80-4DD9-96A2-5A5B8DF57A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542775-5A99-4C75-B408-AA5E6773D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680F91-F391-47E9-8720-9F154BD4A379}"/>
              </a:ext>
            </a:extLst>
          </p:cNvPr>
          <p:cNvSpPr>
            <a:spLocks noGrp="1"/>
          </p:cNvSpPr>
          <p:nvPr>
            <p:ph type="dt" sz="half" idx="10"/>
          </p:nvPr>
        </p:nvSpPr>
        <p:spPr/>
        <p:txBody>
          <a:bodyPr/>
          <a:lstStyle/>
          <a:p>
            <a:fld id="{F1CB05BD-676B-424F-9875-79B30F77976C}" type="datetimeFigureOut">
              <a:rPr lang="en-US" smtClean="0"/>
              <a:t>11/24/2020</a:t>
            </a:fld>
            <a:endParaRPr lang="en-US"/>
          </a:p>
        </p:txBody>
      </p:sp>
      <p:sp>
        <p:nvSpPr>
          <p:cNvPr id="6" name="Footer Placeholder 5">
            <a:extLst>
              <a:ext uri="{FF2B5EF4-FFF2-40B4-BE49-F238E27FC236}">
                <a16:creationId xmlns:a16="http://schemas.microsoft.com/office/drawing/2014/main" id="{B0C12401-B373-4512-8FD6-5CD130DFA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EFAD66-AC3D-49DC-A7AC-F1D1B589DD34}"/>
              </a:ext>
            </a:extLst>
          </p:cNvPr>
          <p:cNvSpPr>
            <a:spLocks noGrp="1"/>
          </p:cNvSpPr>
          <p:nvPr>
            <p:ph type="sldNum" sz="quarter" idx="12"/>
          </p:nvPr>
        </p:nvSpPr>
        <p:spPr/>
        <p:txBody>
          <a:bodyPr/>
          <a:lstStyle/>
          <a:p>
            <a:fld id="{708490A1-5C72-405E-AD80-9705D8FFA603}" type="slidenum">
              <a:rPr lang="en-US" smtClean="0"/>
              <a:t>‹#›</a:t>
            </a:fld>
            <a:endParaRPr lang="en-US"/>
          </a:p>
        </p:txBody>
      </p:sp>
    </p:spTree>
    <p:extLst>
      <p:ext uri="{BB962C8B-B14F-4D97-AF65-F5344CB8AC3E}">
        <p14:creationId xmlns:p14="http://schemas.microsoft.com/office/powerpoint/2010/main" val="4106812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26E98-09A7-434B-A42C-544656937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BF1E54-B6BF-48DB-B985-0CA9FBA6E9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34615-85BD-4AC1-8115-10C06AEA7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CB05BD-676B-424F-9875-79B30F77976C}" type="datetimeFigureOut">
              <a:rPr lang="en-US" smtClean="0"/>
              <a:t>11/24/2020</a:t>
            </a:fld>
            <a:endParaRPr lang="en-US"/>
          </a:p>
        </p:txBody>
      </p:sp>
      <p:sp>
        <p:nvSpPr>
          <p:cNvPr id="5" name="Footer Placeholder 4">
            <a:extLst>
              <a:ext uri="{FF2B5EF4-FFF2-40B4-BE49-F238E27FC236}">
                <a16:creationId xmlns:a16="http://schemas.microsoft.com/office/drawing/2014/main" id="{6890CB0D-D990-460B-BF2B-86557CB846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D8213A-9BEF-49CF-A98C-EE806629A7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490A1-5C72-405E-AD80-9705D8FFA603}" type="slidenum">
              <a:rPr lang="en-US" smtClean="0"/>
              <a:t>‹#›</a:t>
            </a:fld>
            <a:endParaRPr lang="en-US"/>
          </a:p>
        </p:txBody>
      </p:sp>
    </p:spTree>
    <p:extLst>
      <p:ext uri="{BB962C8B-B14F-4D97-AF65-F5344CB8AC3E}">
        <p14:creationId xmlns:p14="http://schemas.microsoft.com/office/powerpoint/2010/main" val="317358965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slideLayout" Target="../slideLayouts/slideLayout2.xml"/><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11" Type="http://schemas.openxmlformats.org/officeDocument/2006/relationships/image" Target="../media/image48.png"/><Relationship Id="rId5" Type="http://schemas.openxmlformats.org/officeDocument/2006/relationships/image" Target="../media/image43.svg"/><Relationship Id="rId10" Type="http://schemas.openxmlformats.org/officeDocument/2006/relationships/image" Target="../media/image47.svg"/><Relationship Id="rId4" Type="http://schemas.openxmlformats.org/officeDocument/2006/relationships/image" Target="../media/image42.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3" Type="http://schemas.openxmlformats.org/officeDocument/2006/relationships/slideLayout" Target="../slideLayouts/slideLayout2.xml"/><Relationship Id="rId21"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audio" Target="../media/media2.m4a"/><Relationship Id="rId16" Type="http://schemas.openxmlformats.org/officeDocument/2006/relationships/image" Target="../media/image17.png"/><Relationship Id="rId20" Type="http://schemas.openxmlformats.org/officeDocument/2006/relationships/image" Target="../media/image21.png"/><Relationship Id="rId1" Type="http://schemas.microsoft.com/office/2007/relationships/media" Target="../media/media2.m4a"/><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20.sv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4.png"/><Relationship Id="rId4" Type="http://schemas.openxmlformats.org/officeDocument/2006/relationships/notesSlide" Target="../notesSlides/notesSlide1.xml"/><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microsoft.com/office/2007/relationships/media" Target="../media/media5.m4a"/><Relationship Id="rId7" Type="http://schemas.openxmlformats.org/officeDocument/2006/relationships/image" Target="../media/image4.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27.png"/><Relationship Id="rId5" Type="http://schemas.openxmlformats.org/officeDocument/2006/relationships/slideLayout" Target="../slideLayouts/slideLayout2.xml"/><Relationship Id="rId4" Type="http://schemas.openxmlformats.org/officeDocument/2006/relationships/audio" Target="../media/media5.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29.sv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5.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37.sv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159D-948C-4570-8574-D9BF69C4BCC9}"/>
              </a:ext>
            </a:extLst>
          </p:cNvPr>
          <p:cNvSpPr>
            <a:spLocks noGrp="1"/>
          </p:cNvSpPr>
          <p:nvPr>
            <p:ph type="ctrTitle"/>
          </p:nvPr>
        </p:nvSpPr>
        <p:spPr>
          <a:xfrm>
            <a:off x="1523999" y="4622476"/>
            <a:ext cx="9144000" cy="399776"/>
          </a:xfrm>
        </p:spPr>
        <p:txBody>
          <a:bodyPr>
            <a:noAutofit/>
          </a:bodyPr>
          <a:lstStyle/>
          <a:p>
            <a:r>
              <a:rPr lang="en-CA" sz="4000">
                <a:solidFill>
                  <a:srgbClr val="CE3535"/>
                </a:solidFill>
                <a:latin typeface="Abadi" panose="020B0604020104020204" pitchFamily="34" charset="0"/>
              </a:rPr>
              <a:t>Project Stage 4</a:t>
            </a:r>
            <a:endParaRPr lang="en-CA" sz="4000">
              <a:solidFill>
                <a:srgbClr val="CE3535"/>
              </a:solidFill>
              <a:latin typeface="Abadi" panose="020B0604020104020204" pitchFamily="34" charset="0"/>
              <a:cs typeface="Calibri Light"/>
            </a:endParaRPr>
          </a:p>
        </p:txBody>
      </p:sp>
      <p:sp>
        <p:nvSpPr>
          <p:cNvPr id="3" name="Subtitle 2">
            <a:extLst>
              <a:ext uri="{FF2B5EF4-FFF2-40B4-BE49-F238E27FC236}">
                <a16:creationId xmlns:a16="http://schemas.microsoft.com/office/drawing/2014/main" id="{9EF07D11-197B-4A13-B4E5-C3646C67C410}"/>
              </a:ext>
            </a:extLst>
          </p:cNvPr>
          <p:cNvSpPr>
            <a:spLocks noGrp="1"/>
          </p:cNvSpPr>
          <p:nvPr>
            <p:ph type="subTitle" idx="1"/>
          </p:nvPr>
        </p:nvSpPr>
        <p:spPr>
          <a:xfrm>
            <a:off x="1523999" y="5114327"/>
            <a:ext cx="9144000" cy="1178684"/>
          </a:xfrm>
        </p:spPr>
        <p:txBody>
          <a:bodyPr vert="horz" lIns="91440" tIns="45720" rIns="91440" bIns="45720" rtlCol="0" anchor="t">
            <a:normAutofit/>
          </a:bodyPr>
          <a:lstStyle/>
          <a:p>
            <a:r>
              <a:rPr lang="en-CA" sz="1800">
                <a:latin typeface="Abadi Extra Light"/>
              </a:rPr>
              <a:t>CPSC 481 - Fall 2020</a:t>
            </a:r>
          </a:p>
          <a:p>
            <a:r>
              <a:rPr lang="en-CA" sz="1800">
                <a:latin typeface="Abadi Extra Light"/>
              </a:rPr>
              <a:t>TA: </a:t>
            </a:r>
            <a:r>
              <a:rPr lang="en-CA" sz="1800" err="1">
                <a:latin typeface="Abadi Extra Light"/>
              </a:rPr>
              <a:t>Hessam</a:t>
            </a:r>
            <a:r>
              <a:rPr lang="en-CA" sz="1800">
                <a:latin typeface="Abadi Extra Light"/>
              </a:rPr>
              <a:t> </a:t>
            </a:r>
            <a:r>
              <a:rPr lang="en-CA" sz="1800" err="1">
                <a:latin typeface="Abadi Extra Light"/>
              </a:rPr>
              <a:t>Djavaherpour</a:t>
            </a:r>
            <a:endParaRPr lang="en-CA" sz="1800">
              <a:latin typeface="Abadi Extra Light"/>
            </a:endParaRPr>
          </a:p>
          <a:p>
            <a:r>
              <a:rPr lang="en-CA" sz="1800">
                <a:latin typeface="Abadi Extra Light"/>
              </a:rPr>
              <a:t>Team J - Minh Hang Chu, Edward </a:t>
            </a:r>
            <a:r>
              <a:rPr lang="en-CA" sz="1800" err="1">
                <a:latin typeface="Abadi Extra Light"/>
              </a:rPr>
              <a:t>Mah</a:t>
            </a:r>
            <a:r>
              <a:rPr lang="en-CA" sz="1800">
                <a:latin typeface="Abadi Extra Light"/>
              </a:rPr>
              <a:t>, </a:t>
            </a:r>
            <a:r>
              <a:rPr lang="en-CA" sz="1800" err="1">
                <a:latin typeface="Abadi Extra Light"/>
              </a:rPr>
              <a:t>Yunfan</a:t>
            </a:r>
            <a:r>
              <a:rPr lang="en-CA" sz="1800">
                <a:latin typeface="Abadi Extra Light"/>
              </a:rPr>
              <a:t> Yang, Nicolas </a:t>
            </a:r>
            <a:r>
              <a:rPr lang="en-CA" sz="1800" err="1">
                <a:latin typeface="Abadi Extra Light"/>
              </a:rPr>
              <a:t>Urrego</a:t>
            </a:r>
            <a:endParaRPr lang="en-CA" sz="1800">
              <a:latin typeface="Abadi Extra Light"/>
            </a:endParaRPr>
          </a:p>
          <a:p>
            <a:endParaRPr lang="en-CA" sz="1800">
              <a:cs typeface="Calibri"/>
            </a:endParaRPr>
          </a:p>
        </p:txBody>
      </p:sp>
      <p:pic>
        <p:nvPicPr>
          <p:cNvPr id="4" name="Picture 3" descr="A picture containing drawing&#10;&#10;Description automatically generated">
            <a:extLst>
              <a:ext uri="{FF2B5EF4-FFF2-40B4-BE49-F238E27FC236}">
                <a16:creationId xmlns:a16="http://schemas.microsoft.com/office/drawing/2014/main" id="{E65A66CA-F115-483F-BE58-4DB4BE1BD7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1040" y="666324"/>
            <a:ext cx="2109919" cy="595203"/>
          </a:xfrm>
          <a:prstGeom prst="rect">
            <a:avLst/>
          </a:prstGeom>
        </p:spPr>
      </p:pic>
      <p:pic>
        <p:nvPicPr>
          <p:cNvPr id="5" name="Graphic 6">
            <a:extLst>
              <a:ext uri="{FF2B5EF4-FFF2-40B4-BE49-F238E27FC236}">
                <a16:creationId xmlns:a16="http://schemas.microsoft.com/office/drawing/2014/main" id="{7D34782B-6DE1-4E41-8E22-F86A25FC9C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8299" y="1465704"/>
            <a:ext cx="2635401" cy="2601967"/>
          </a:xfrm>
          <a:prstGeom prst="rect">
            <a:avLst/>
          </a:prstGeom>
        </p:spPr>
      </p:pic>
      <p:pic>
        <p:nvPicPr>
          <p:cNvPr id="7" name="Audio 6">
            <a:hlinkClick r:id="" action="ppaction://media"/>
            <a:extLst>
              <a:ext uri="{FF2B5EF4-FFF2-40B4-BE49-F238E27FC236}">
                <a16:creationId xmlns:a16="http://schemas.microsoft.com/office/drawing/2014/main" id="{A06170E9-BDEA-42FC-87E2-DC1AE8003D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49834338"/>
      </p:ext>
    </p:extLst>
  </p:cSld>
  <p:clrMapOvr>
    <a:masterClrMapping/>
  </p:clrMapOvr>
  <mc:AlternateContent xmlns:mc="http://schemas.openxmlformats.org/markup-compatibility/2006" xmlns:p14="http://schemas.microsoft.com/office/powerpoint/2010/main">
    <mc:Choice Requires="p14">
      <p:transition spd="slow" p14:dur="2000" advTm="15888"/>
    </mc:Choice>
    <mc:Fallback xmlns="">
      <p:transition spd="slow" advTm="15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5065AD-5C8B-4AF3-90B5-46EAF4D71D7B}"/>
              </a:ext>
            </a:extLst>
          </p:cNvPr>
          <p:cNvSpPr>
            <a:spLocks noGrp="1"/>
          </p:cNvSpPr>
          <p:nvPr>
            <p:ph idx="1"/>
          </p:nvPr>
        </p:nvSpPr>
        <p:spPr>
          <a:xfrm>
            <a:off x="1008099" y="3137830"/>
            <a:ext cx="2520000" cy="1002709"/>
          </a:xfrm>
        </p:spPr>
        <p:txBody>
          <a:bodyPr vert="horz" lIns="91440" tIns="45720" rIns="91440" bIns="45720" rtlCol="0" anchor="t">
            <a:noAutofit/>
          </a:bodyPr>
          <a:lstStyle/>
          <a:p>
            <a:pPr marL="0" indent="0" algn="ctr">
              <a:buNone/>
            </a:pPr>
            <a:r>
              <a:rPr lang="en-CA" sz="2400">
                <a:latin typeface="Abadi Extra Light" panose="020B0204020104020204" pitchFamily="34" charset="0"/>
                <a:cs typeface="Calibri"/>
              </a:rPr>
              <a:t>Add </a:t>
            </a:r>
            <a:r>
              <a:rPr lang="en-CA" sz="2400">
                <a:latin typeface="Abadi Extra Light" panose="020B0204020104020204" pitchFamily="34" charset="0"/>
                <a:ea typeface="+mn-lt"/>
                <a:cs typeface="+mn-lt"/>
              </a:rPr>
              <a:t>intractability</a:t>
            </a:r>
            <a:r>
              <a:rPr lang="en-CA" sz="2400">
                <a:latin typeface="Abadi Extra Light" panose="020B0204020104020204" pitchFamily="34" charset="0"/>
                <a:cs typeface="Calibri"/>
              </a:rPr>
              <a:t> to certain buttons</a:t>
            </a:r>
          </a:p>
          <a:p>
            <a:pPr marL="0" indent="0" algn="ctr">
              <a:buNone/>
            </a:pPr>
            <a:endParaRPr lang="en-CA" sz="2400">
              <a:latin typeface="Abadi Extra Light" panose="020B0204020104020204" pitchFamily="34" charset="0"/>
              <a:cs typeface="Calibri"/>
            </a:endParaRPr>
          </a:p>
        </p:txBody>
      </p:sp>
      <p:pic>
        <p:nvPicPr>
          <p:cNvPr id="8" name="Graphic 8">
            <a:extLst>
              <a:ext uri="{FF2B5EF4-FFF2-40B4-BE49-F238E27FC236}">
                <a16:creationId xmlns:a16="http://schemas.microsoft.com/office/drawing/2014/main" id="{8713FC92-3910-4FAC-9446-865A7B5726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4771" y="4839808"/>
            <a:ext cx="2247294" cy="1766445"/>
          </a:xfrm>
          <a:prstGeom prst="rect">
            <a:avLst/>
          </a:prstGeom>
        </p:spPr>
      </p:pic>
      <p:pic>
        <p:nvPicPr>
          <p:cNvPr id="2" name="Audio 1">
            <a:hlinkClick r:id="" action="ppaction://media"/>
            <a:extLst>
              <a:ext uri="{FF2B5EF4-FFF2-40B4-BE49-F238E27FC236}">
                <a16:creationId xmlns:a16="http://schemas.microsoft.com/office/drawing/2014/main" id="{4E778CF5-C61C-42CB-B1CD-C14E991ADF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pic>
        <p:nvPicPr>
          <p:cNvPr id="6" name="Graphic 5" descr="Ui Ux">
            <a:extLst>
              <a:ext uri="{FF2B5EF4-FFF2-40B4-BE49-F238E27FC236}">
                <a16:creationId xmlns:a16="http://schemas.microsoft.com/office/drawing/2014/main" id="{C0886ECE-C426-43F1-887C-DA38C4C990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5091" y="2097023"/>
            <a:ext cx="914400" cy="914400"/>
          </a:xfrm>
          <a:prstGeom prst="rect">
            <a:avLst/>
          </a:prstGeom>
        </p:spPr>
      </p:pic>
      <p:pic>
        <p:nvPicPr>
          <p:cNvPr id="9" name="Graphic 8" descr="Smart Phone">
            <a:extLst>
              <a:ext uri="{FF2B5EF4-FFF2-40B4-BE49-F238E27FC236}">
                <a16:creationId xmlns:a16="http://schemas.microsoft.com/office/drawing/2014/main" id="{3FB4DD74-5260-4EC4-8AEE-CA35DBC7DC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097023"/>
            <a:ext cx="914400" cy="914400"/>
          </a:xfrm>
          <a:prstGeom prst="rect">
            <a:avLst/>
          </a:prstGeom>
        </p:spPr>
      </p:pic>
      <p:sp>
        <p:nvSpPr>
          <p:cNvPr id="13" name="TextBox 12">
            <a:extLst>
              <a:ext uri="{FF2B5EF4-FFF2-40B4-BE49-F238E27FC236}">
                <a16:creationId xmlns:a16="http://schemas.microsoft.com/office/drawing/2014/main" id="{90610AD5-E05C-43A8-9718-5C56789AFCC3}"/>
              </a:ext>
            </a:extLst>
          </p:cNvPr>
          <p:cNvSpPr txBox="1"/>
          <p:nvPr/>
        </p:nvSpPr>
        <p:spPr>
          <a:xfrm>
            <a:off x="8709709" y="3137830"/>
            <a:ext cx="2520000" cy="1200329"/>
          </a:xfrm>
          <a:prstGeom prst="rect">
            <a:avLst/>
          </a:prstGeom>
          <a:noFill/>
        </p:spPr>
        <p:txBody>
          <a:bodyPr wrap="square">
            <a:spAutoFit/>
          </a:bodyPr>
          <a:lstStyle/>
          <a:p>
            <a:pPr algn="ctr"/>
            <a:r>
              <a:rPr lang="en-CA" sz="2400">
                <a:latin typeface="Abadi Extra Light" panose="020B0204020104020204" pitchFamily="34" charset="0"/>
                <a:cs typeface="Calibri"/>
              </a:rPr>
              <a:t>Implement additional user tasks</a:t>
            </a:r>
          </a:p>
        </p:txBody>
      </p:sp>
      <p:sp>
        <p:nvSpPr>
          <p:cNvPr id="15" name="TextBox 14">
            <a:extLst>
              <a:ext uri="{FF2B5EF4-FFF2-40B4-BE49-F238E27FC236}">
                <a16:creationId xmlns:a16="http://schemas.microsoft.com/office/drawing/2014/main" id="{FFD9EEC1-1234-4322-9515-6E974C6A0D96}"/>
              </a:ext>
            </a:extLst>
          </p:cNvPr>
          <p:cNvSpPr txBox="1"/>
          <p:nvPr/>
        </p:nvSpPr>
        <p:spPr>
          <a:xfrm>
            <a:off x="4782793" y="3137830"/>
            <a:ext cx="2672222" cy="1200329"/>
          </a:xfrm>
          <a:prstGeom prst="rect">
            <a:avLst/>
          </a:prstGeom>
          <a:noFill/>
        </p:spPr>
        <p:txBody>
          <a:bodyPr wrap="square">
            <a:spAutoFit/>
          </a:bodyPr>
          <a:lstStyle/>
          <a:p>
            <a:pPr algn="ctr"/>
            <a:r>
              <a:rPr lang="en-CA" sz="2400">
                <a:latin typeface="Abadi Extra Light" panose="020B0204020104020204" pitchFamily="34" charset="0"/>
                <a:cs typeface="Calibri"/>
              </a:rPr>
              <a:t>Making final prototype more realistic </a:t>
            </a:r>
          </a:p>
        </p:txBody>
      </p:sp>
      <p:pic>
        <p:nvPicPr>
          <p:cNvPr id="21" name="Graphic 20" descr="Web design">
            <a:extLst>
              <a:ext uri="{FF2B5EF4-FFF2-40B4-BE49-F238E27FC236}">
                <a16:creationId xmlns:a16="http://schemas.microsoft.com/office/drawing/2014/main" id="{B02F9B6F-FDBA-4E92-8318-CE44C2E411E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12509" y="2097023"/>
            <a:ext cx="914400" cy="914400"/>
          </a:xfrm>
          <a:prstGeom prst="rect">
            <a:avLst/>
          </a:prstGeom>
        </p:spPr>
      </p:pic>
      <p:sp>
        <p:nvSpPr>
          <p:cNvPr id="12" name="Title 4">
            <a:extLst>
              <a:ext uri="{FF2B5EF4-FFF2-40B4-BE49-F238E27FC236}">
                <a16:creationId xmlns:a16="http://schemas.microsoft.com/office/drawing/2014/main" id="{6F681078-266D-4DE1-A7F3-7ABB52C3DA62}"/>
              </a:ext>
            </a:extLst>
          </p:cNvPr>
          <p:cNvSpPr>
            <a:spLocks noGrp="1"/>
          </p:cNvSpPr>
          <p:nvPr>
            <p:ph type="title"/>
          </p:nvPr>
        </p:nvSpPr>
        <p:spPr>
          <a:xfrm>
            <a:off x="422563" y="136525"/>
            <a:ext cx="10515600" cy="660111"/>
          </a:xfrm>
        </p:spPr>
        <p:txBody>
          <a:bodyPr/>
          <a:lstStyle/>
          <a:p>
            <a:r>
              <a:rPr lang="en-US" dirty="0"/>
              <a:t>Stage 5 Plan</a:t>
            </a:r>
          </a:p>
        </p:txBody>
      </p:sp>
    </p:spTree>
    <p:extLst>
      <p:ext uri="{BB962C8B-B14F-4D97-AF65-F5344CB8AC3E}">
        <p14:creationId xmlns:p14="http://schemas.microsoft.com/office/powerpoint/2010/main" val="3638155714"/>
      </p:ext>
    </p:extLst>
  </p:cSld>
  <p:clrMapOvr>
    <a:masterClrMapping/>
  </p:clrMapOvr>
  <mc:AlternateContent xmlns:mc="http://schemas.openxmlformats.org/markup-compatibility/2006" xmlns:p14="http://schemas.microsoft.com/office/powerpoint/2010/main">
    <mc:Choice Requires="p14">
      <p:transition spd="slow" p14:dur="2000" advTm="35383"/>
    </mc:Choice>
    <mc:Fallback xmlns="">
      <p:transition spd="slow" advTm="35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03EB57-17EE-4FEF-8B00-69E2D4D7A384}"/>
              </a:ext>
            </a:extLst>
          </p:cNvPr>
          <p:cNvSpPr/>
          <p:nvPr/>
        </p:nvSpPr>
        <p:spPr>
          <a:xfrm>
            <a:off x="1937036" y="1269124"/>
            <a:ext cx="8310847" cy="4319752"/>
          </a:xfrm>
          <a:prstGeom prst="rect">
            <a:avLst/>
          </a:prstGeom>
          <a:solidFill>
            <a:schemeClr val="bg1"/>
          </a:solidFill>
          <a:ln>
            <a:noFill/>
          </a:ln>
          <a:effectLst>
            <a:outerShdw blurRad="2540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69B141C0-4566-4396-9654-B345223059F9}"/>
              </a:ext>
            </a:extLst>
          </p:cNvPr>
          <p:cNvSpPr>
            <a:spLocks noGrp="1"/>
          </p:cNvSpPr>
          <p:nvPr>
            <p:ph type="ctrTitle"/>
          </p:nvPr>
        </p:nvSpPr>
        <p:spPr>
          <a:xfrm>
            <a:off x="1524000" y="4104378"/>
            <a:ext cx="9144000" cy="866085"/>
          </a:xfrm>
        </p:spPr>
        <p:txBody>
          <a:bodyPr>
            <a:normAutofit/>
          </a:bodyPr>
          <a:lstStyle/>
          <a:p>
            <a:r>
              <a:rPr lang="en-CA" sz="4800">
                <a:solidFill>
                  <a:srgbClr val="CE3535"/>
                </a:solidFill>
                <a:latin typeface="Century Gothic" panose="020B0502020202020204" pitchFamily="34" charset="0"/>
              </a:rPr>
              <a:t>Thanks for watching</a:t>
            </a:r>
            <a:endParaRPr lang="en-CA" sz="4800">
              <a:solidFill>
                <a:srgbClr val="CE3535"/>
              </a:solidFill>
              <a:latin typeface="Century Gothic" panose="020B0502020202020204" pitchFamily="34" charset="0"/>
              <a:cs typeface="Calibri Light"/>
            </a:endParaRPr>
          </a:p>
        </p:txBody>
      </p:sp>
      <p:pic>
        <p:nvPicPr>
          <p:cNvPr id="4" name="Graphic 4">
            <a:extLst>
              <a:ext uri="{FF2B5EF4-FFF2-40B4-BE49-F238E27FC236}">
                <a16:creationId xmlns:a16="http://schemas.microsoft.com/office/drawing/2014/main" id="{8E7E20B0-454C-46B9-97C4-F8AD56D3AD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7575" y="1832713"/>
            <a:ext cx="2743199" cy="1871774"/>
          </a:xfrm>
          <a:prstGeom prst="rect">
            <a:avLst/>
          </a:prstGeom>
        </p:spPr>
      </p:pic>
      <p:pic>
        <p:nvPicPr>
          <p:cNvPr id="3" name="Audio 2">
            <a:hlinkClick r:id="" action="ppaction://media"/>
            <a:extLst>
              <a:ext uri="{FF2B5EF4-FFF2-40B4-BE49-F238E27FC236}">
                <a16:creationId xmlns:a16="http://schemas.microsoft.com/office/drawing/2014/main" id="{7613E84C-B570-4120-8682-BF0CF2BEC4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94802535"/>
      </p:ext>
    </p:extLst>
  </p:cSld>
  <p:clrMapOvr>
    <a:masterClrMapping/>
  </p:clrMapOvr>
  <mc:AlternateContent xmlns:mc="http://schemas.openxmlformats.org/markup-compatibility/2006" xmlns:p14="http://schemas.microsoft.com/office/powerpoint/2010/main">
    <mc:Choice Requires="p14">
      <p:transition spd="slow" p14:dur="2000" advTm="3413"/>
    </mc:Choice>
    <mc:Fallback xmlns="">
      <p:transition spd="slow" advTm="3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D9FDB-6055-481D-977C-F23533C240A8}"/>
              </a:ext>
            </a:extLst>
          </p:cNvPr>
          <p:cNvSpPr>
            <a:spLocks noGrp="1"/>
          </p:cNvSpPr>
          <p:nvPr>
            <p:ph type="title"/>
          </p:nvPr>
        </p:nvSpPr>
        <p:spPr/>
        <p:txBody>
          <a:bodyPr/>
          <a:lstStyle/>
          <a:p>
            <a:r>
              <a:rPr lang="en-US" sz="2800" dirty="0">
                <a:latin typeface="Century Gothic" panose="020B0502020202020204" pitchFamily="34" charset="0"/>
              </a:rPr>
              <a:t>Project Idea – Online Reserving and Ordering Mobile App</a:t>
            </a:r>
            <a:endParaRPr lang="en-US" sz="2800" dirty="0"/>
          </a:p>
        </p:txBody>
      </p:sp>
      <p:sp>
        <p:nvSpPr>
          <p:cNvPr id="8" name="Content Placeholder 2">
            <a:extLst>
              <a:ext uri="{FF2B5EF4-FFF2-40B4-BE49-F238E27FC236}">
                <a16:creationId xmlns:a16="http://schemas.microsoft.com/office/drawing/2014/main" id="{9B46ED00-F125-4232-A260-4FDF45ED4978}"/>
              </a:ext>
            </a:extLst>
          </p:cNvPr>
          <p:cNvSpPr>
            <a:spLocks noGrp="1"/>
          </p:cNvSpPr>
          <p:nvPr>
            <p:ph idx="1"/>
          </p:nvPr>
        </p:nvSpPr>
        <p:spPr>
          <a:xfrm>
            <a:off x="5226395" y="2229498"/>
            <a:ext cx="6073221" cy="400110"/>
          </a:xfrm>
        </p:spPr>
        <p:txBody>
          <a:bodyPr>
            <a:noAutofit/>
          </a:bodyPr>
          <a:lstStyle/>
          <a:p>
            <a:pPr marL="0" lvl="0" indent="0">
              <a:buNone/>
            </a:pPr>
            <a:r>
              <a:rPr lang="en-US" sz="2000" dirty="0">
                <a:solidFill>
                  <a:schemeClr val="tx1"/>
                </a:solidFill>
                <a:latin typeface="Abadi Extra Light" panose="020B0204020104020204" pitchFamily="34" charset="0"/>
              </a:rPr>
              <a:t>Select date, time, number of people, and seat preference</a:t>
            </a:r>
          </a:p>
        </p:txBody>
      </p:sp>
      <p:sp>
        <p:nvSpPr>
          <p:cNvPr id="9" name="Content Placeholder 2">
            <a:extLst>
              <a:ext uri="{FF2B5EF4-FFF2-40B4-BE49-F238E27FC236}">
                <a16:creationId xmlns:a16="http://schemas.microsoft.com/office/drawing/2014/main" id="{8F7978F4-50A5-4CD3-AB8B-A567CA00A2CB}"/>
              </a:ext>
            </a:extLst>
          </p:cNvPr>
          <p:cNvSpPr txBox="1">
            <a:spLocks/>
          </p:cNvSpPr>
          <p:nvPr/>
        </p:nvSpPr>
        <p:spPr>
          <a:xfrm>
            <a:off x="5226395" y="1510677"/>
            <a:ext cx="5806440" cy="3963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Abadi Extra Light" panose="020B0204020104020204" pitchFamily="34" charset="0"/>
              </a:rPr>
              <a:t>Sign in as a guest or have an account</a:t>
            </a:r>
          </a:p>
        </p:txBody>
      </p:sp>
      <p:sp>
        <p:nvSpPr>
          <p:cNvPr id="10" name="TextBox 9">
            <a:extLst>
              <a:ext uri="{FF2B5EF4-FFF2-40B4-BE49-F238E27FC236}">
                <a16:creationId xmlns:a16="http://schemas.microsoft.com/office/drawing/2014/main" id="{51F03412-9BDE-4B3E-A213-6299E5E0A92E}"/>
              </a:ext>
            </a:extLst>
          </p:cNvPr>
          <p:cNvSpPr txBox="1"/>
          <p:nvPr/>
        </p:nvSpPr>
        <p:spPr>
          <a:xfrm>
            <a:off x="5226395" y="2845188"/>
            <a:ext cx="6096000" cy="400110"/>
          </a:xfrm>
          <a:prstGeom prst="rect">
            <a:avLst/>
          </a:prstGeom>
          <a:noFill/>
        </p:spPr>
        <p:txBody>
          <a:bodyPr wrap="square">
            <a:spAutoFit/>
          </a:bodyPr>
          <a:lstStyle/>
          <a:p>
            <a:pPr marL="0" indent="0">
              <a:buFont typeface="Arial" panose="020B0604020202020204" pitchFamily="34" charset="0"/>
              <a:buNone/>
            </a:pPr>
            <a:r>
              <a:rPr lang="en-US" sz="2000">
                <a:latin typeface="Abadi Extra Light" panose="020B0204020104020204" pitchFamily="34" charset="0"/>
              </a:rPr>
              <a:t>View a list of restaurants grouped by types </a:t>
            </a:r>
          </a:p>
        </p:txBody>
      </p:sp>
      <p:sp>
        <p:nvSpPr>
          <p:cNvPr id="11" name="TextBox 10">
            <a:extLst>
              <a:ext uri="{FF2B5EF4-FFF2-40B4-BE49-F238E27FC236}">
                <a16:creationId xmlns:a16="http://schemas.microsoft.com/office/drawing/2014/main" id="{6A75D0CA-1B4B-401F-993A-E4C8AD65AE74}"/>
              </a:ext>
            </a:extLst>
          </p:cNvPr>
          <p:cNvSpPr txBox="1"/>
          <p:nvPr/>
        </p:nvSpPr>
        <p:spPr>
          <a:xfrm>
            <a:off x="5226395" y="3484164"/>
            <a:ext cx="6096000" cy="400110"/>
          </a:xfrm>
          <a:prstGeom prst="rect">
            <a:avLst/>
          </a:prstGeom>
          <a:noFill/>
        </p:spPr>
        <p:txBody>
          <a:bodyPr wrap="square">
            <a:spAutoFit/>
          </a:bodyPr>
          <a:lstStyle/>
          <a:p>
            <a:pPr marL="0" indent="0">
              <a:buFont typeface="Arial" panose="020B0604020202020204" pitchFamily="34" charset="0"/>
              <a:buNone/>
            </a:pPr>
            <a:r>
              <a:rPr lang="en-US" sz="2000">
                <a:latin typeface="Abadi Extra Light" panose="020B0204020104020204" pitchFamily="34" charset="0"/>
              </a:rPr>
              <a:t>View restaurants information </a:t>
            </a:r>
          </a:p>
        </p:txBody>
      </p:sp>
      <p:sp>
        <p:nvSpPr>
          <p:cNvPr id="12" name="TextBox 11">
            <a:extLst>
              <a:ext uri="{FF2B5EF4-FFF2-40B4-BE49-F238E27FC236}">
                <a16:creationId xmlns:a16="http://schemas.microsoft.com/office/drawing/2014/main" id="{AF5F97C7-AEDA-47B8-AB1D-6958225ED700}"/>
              </a:ext>
            </a:extLst>
          </p:cNvPr>
          <p:cNvSpPr txBox="1"/>
          <p:nvPr/>
        </p:nvSpPr>
        <p:spPr>
          <a:xfrm>
            <a:off x="5226395" y="4112194"/>
            <a:ext cx="6096000" cy="400110"/>
          </a:xfrm>
          <a:prstGeom prst="rect">
            <a:avLst/>
          </a:prstGeom>
          <a:noFill/>
        </p:spPr>
        <p:txBody>
          <a:bodyPr wrap="square">
            <a:spAutoFit/>
          </a:bodyPr>
          <a:lstStyle/>
          <a:p>
            <a:pPr marL="0" indent="0">
              <a:buFont typeface="Arial" panose="020B0604020202020204" pitchFamily="34" charset="0"/>
              <a:buNone/>
            </a:pPr>
            <a:r>
              <a:rPr lang="en-US" sz="2000">
                <a:latin typeface="Abadi Extra Light" panose="020B0204020104020204" pitchFamily="34" charset="0"/>
              </a:rPr>
              <a:t>Preview restaurants menus before reserving</a:t>
            </a:r>
          </a:p>
        </p:txBody>
      </p:sp>
      <p:sp>
        <p:nvSpPr>
          <p:cNvPr id="13" name="TextBox 12">
            <a:extLst>
              <a:ext uri="{FF2B5EF4-FFF2-40B4-BE49-F238E27FC236}">
                <a16:creationId xmlns:a16="http://schemas.microsoft.com/office/drawing/2014/main" id="{AAC27C21-0C41-4181-B736-8BB7144BBAD0}"/>
              </a:ext>
            </a:extLst>
          </p:cNvPr>
          <p:cNvSpPr txBox="1"/>
          <p:nvPr/>
        </p:nvSpPr>
        <p:spPr>
          <a:xfrm>
            <a:off x="5226395" y="4679994"/>
            <a:ext cx="6096000" cy="707886"/>
          </a:xfrm>
          <a:prstGeom prst="rect">
            <a:avLst/>
          </a:prstGeom>
          <a:noFill/>
        </p:spPr>
        <p:txBody>
          <a:bodyPr wrap="square">
            <a:spAutoFit/>
          </a:bodyPr>
          <a:lstStyle/>
          <a:p>
            <a:pPr marL="0" indent="0">
              <a:buFont typeface="Arial" panose="020B0604020202020204" pitchFamily="34" charset="0"/>
              <a:buNone/>
            </a:pPr>
            <a:r>
              <a:rPr lang="en-US" sz="2000">
                <a:latin typeface="Abadi Extra Light" panose="020B0204020104020204" pitchFamily="34" charset="0"/>
              </a:rPr>
              <a:t>Pre-order food items and invite other people to a reservation</a:t>
            </a:r>
          </a:p>
        </p:txBody>
      </p:sp>
      <p:sp>
        <p:nvSpPr>
          <p:cNvPr id="14" name="TextBox 13">
            <a:extLst>
              <a:ext uri="{FF2B5EF4-FFF2-40B4-BE49-F238E27FC236}">
                <a16:creationId xmlns:a16="http://schemas.microsoft.com/office/drawing/2014/main" id="{B951B856-B92E-490B-B8A7-03FC93827C7D}"/>
              </a:ext>
            </a:extLst>
          </p:cNvPr>
          <p:cNvSpPr txBox="1"/>
          <p:nvPr/>
        </p:nvSpPr>
        <p:spPr>
          <a:xfrm>
            <a:off x="5226395" y="5467968"/>
            <a:ext cx="6096000" cy="400110"/>
          </a:xfrm>
          <a:prstGeom prst="rect">
            <a:avLst/>
          </a:prstGeom>
          <a:noFill/>
        </p:spPr>
        <p:txBody>
          <a:bodyPr wrap="square">
            <a:spAutoFit/>
          </a:bodyPr>
          <a:lstStyle/>
          <a:p>
            <a:pPr marL="0" indent="0">
              <a:buFont typeface="Arial" panose="020B0604020202020204" pitchFamily="34" charset="0"/>
              <a:buNone/>
            </a:pPr>
            <a:r>
              <a:rPr lang="en-US" sz="2000">
                <a:latin typeface="Abadi Extra Light" panose="020B0204020104020204" pitchFamily="34" charset="0"/>
              </a:rPr>
              <a:t>Leave reviews for a restaurant</a:t>
            </a:r>
          </a:p>
        </p:txBody>
      </p:sp>
      <p:pic>
        <p:nvPicPr>
          <p:cNvPr id="15" name="Graphic 14" descr="Rating">
            <a:extLst>
              <a:ext uri="{FF2B5EF4-FFF2-40B4-BE49-F238E27FC236}">
                <a16:creationId xmlns:a16="http://schemas.microsoft.com/office/drawing/2014/main" id="{B3A5F26F-1188-4B38-9306-48420CCC14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0268" y="5443127"/>
            <a:ext cx="540000" cy="540000"/>
          </a:xfrm>
          <a:prstGeom prst="rect">
            <a:avLst/>
          </a:prstGeom>
        </p:spPr>
      </p:pic>
      <p:pic>
        <p:nvPicPr>
          <p:cNvPr id="16" name="Graphic 15" descr="Information">
            <a:extLst>
              <a:ext uri="{FF2B5EF4-FFF2-40B4-BE49-F238E27FC236}">
                <a16:creationId xmlns:a16="http://schemas.microsoft.com/office/drawing/2014/main" id="{AB7D182B-FFFF-4E01-B860-7205D315EB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26997" y="3486885"/>
            <a:ext cx="446545" cy="446545"/>
          </a:xfrm>
          <a:prstGeom prst="rect">
            <a:avLst/>
          </a:prstGeom>
        </p:spPr>
      </p:pic>
      <p:pic>
        <p:nvPicPr>
          <p:cNvPr id="17" name="Graphic 16" descr="List">
            <a:extLst>
              <a:ext uri="{FF2B5EF4-FFF2-40B4-BE49-F238E27FC236}">
                <a16:creationId xmlns:a16="http://schemas.microsoft.com/office/drawing/2014/main" id="{6535996F-51C1-4993-9299-D8EFE7BA12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26997" y="2860283"/>
            <a:ext cx="446545" cy="446545"/>
          </a:xfrm>
          <a:prstGeom prst="rect">
            <a:avLst/>
          </a:prstGeom>
        </p:spPr>
      </p:pic>
      <p:pic>
        <p:nvPicPr>
          <p:cNvPr id="18" name="Graphic 17" descr="User">
            <a:extLst>
              <a:ext uri="{FF2B5EF4-FFF2-40B4-BE49-F238E27FC236}">
                <a16:creationId xmlns:a16="http://schemas.microsoft.com/office/drawing/2014/main" id="{D82BA307-4203-45C6-AE3C-870B5D23F4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80268" y="1426974"/>
            <a:ext cx="540000" cy="540000"/>
          </a:xfrm>
          <a:prstGeom prst="rect">
            <a:avLst/>
          </a:prstGeom>
        </p:spPr>
      </p:pic>
      <p:pic>
        <p:nvPicPr>
          <p:cNvPr id="19" name="Graphic 18" descr="Daily calendar">
            <a:extLst>
              <a:ext uri="{FF2B5EF4-FFF2-40B4-BE49-F238E27FC236}">
                <a16:creationId xmlns:a16="http://schemas.microsoft.com/office/drawing/2014/main" id="{B3222E93-622A-4F58-8292-CF466AC06B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0268" y="2111566"/>
            <a:ext cx="540000" cy="540000"/>
          </a:xfrm>
          <a:prstGeom prst="rect">
            <a:avLst/>
          </a:prstGeom>
        </p:spPr>
      </p:pic>
      <p:pic>
        <p:nvPicPr>
          <p:cNvPr id="20" name="Graphic 19" descr="Menu">
            <a:extLst>
              <a:ext uri="{FF2B5EF4-FFF2-40B4-BE49-F238E27FC236}">
                <a16:creationId xmlns:a16="http://schemas.microsoft.com/office/drawing/2014/main" id="{BBA72631-8DF8-415E-BBCA-44715C1CD97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34453" y="4106910"/>
            <a:ext cx="431631" cy="431631"/>
          </a:xfrm>
          <a:prstGeom prst="rect">
            <a:avLst/>
          </a:prstGeom>
        </p:spPr>
      </p:pic>
      <p:pic>
        <p:nvPicPr>
          <p:cNvPr id="21" name="Graphic 20" descr="Shopping cart">
            <a:extLst>
              <a:ext uri="{FF2B5EF4-FFF2-40B4-BE49-F238E27FC236}">
                <a16:creationId xmlns:a16="http://schemas.microsoft.com/office/drawing/2014/main" id="{EEC4CCD2-0D47-4DEB-9262-C07548CA3DF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12101" y="4708164"/>
            <a:ext cx="476335" cy="476335"/>
          </a:xfrm>
          <a:prstGeom prst="rect">
            <a:avLst/>
          </a:prstGeom>
        </p:spPr>
      </p:pic>
      <p:grpSp>
        <p:nvGrpSpPr>
          <p:cNvPr id="27" name="Group 26">
            <a:extLst>
              <a:ext uri="{FF2B5EF4-FFF2-40B4-BE49-F238E27FC236}">
                <a16:creationId xmlns:a16="http://schemas.microsoft.com/office/drawing/2014/main" id="{48A0BE66-8F68-4FD9-A0EA-03EBBB0EDA83}"/>
              </a:ext>
            </a:extLst>
          </p:cNvPr>
          <p:cNvGrpSpPr/>
          <p:nvPr/>
        </p:nvGrpSpPr>
        <p:grpSpPr>
          <a:xfrm>
            <a:off x="835098" y="1988159"/>
            <a:ext cx="3034747" cy="2739378"/>
            <a:chOff x="629479" y="2006302"/>
            <a:chExt cx="3034747" cy="2739378"/>
          </a:xfrm>
        </p:grpSpPr>
        <p:pic>
          <p:nvPicPr>
            <p:cNvPr id="26" name="Graphic 26">
              <a:extLst>
                <a:ext uri="{FF2B5EF4-FFF2-40B4-BE49-F238E27FC236}">
                  <a16:creationId xmlns:a16="http://schemas.microsoft.com/office/drawing/2014/main" id="{651ECF2F-B90F-490E-8C3C-5C89D2A3086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9479" y="2006302"/>
              <a:ext cx="3034747" cy="2739378"/>
            </a:xfrm>
            <a:prstGeom prst="rect">
              <a:avLst/>
            </a:prstGeom>
          </p:spPr>
        </p:pic>
        <p:pic>
          <p:nvPicPr>
            <p:cNvPr id="23" name="Picture 22" descr="A picture containing drawing&#10;&#10;Description automatically generated">
              <a:extLst>
                <a:ext uri="{FF2B5EF4-FFF2-40B4-BE49-F238E27FC236}">
                  <a16:creationId xmlns:a16="http://schemas.microsoft.com/office/drawing/2014/main" id="{CF97BE11-C984-4E65-9121-5F75F9126C2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63467" y="2343712"/>
              <a:ext cx="646621" cy="191323"/>
            </a:xfrm>
            <a:prstGeom prst="rect">
              <a:avLst/>
            </a:prstGeom>
          </p:spPr>
        </p:pic>
      </p:grpSp>
      <p:pic>
        <p:nvPicPr>
          <p:cNvPr id="29" name="Audio 28">
            <a:hlinkClick r:id="" action="ppaction://media"/>
            <a:extLst>
              <a:ext uri="{FF2B5EF4-FFF2-40B4-BE49-F238E27FC236}">
                <a16:creationId xmlns:a16="http://schemas.microsoft.com/office/drawing/2014/main" id="{F8DF70ED-1AE4-4BD5-B3A2-BCD988512021}"/>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214075500"/>
      </p:ext>
    </p:extLst>
  </p:cSld>
  <p:clrMapOvr>
    <a:masterClrMapping/>
  </p:clrMapOvr>
  <mc:AlternateContent xmlns:mc="http://schemas.openxmlformats.org/markup-compatibility/2006" xmlns:p14="http://schemas.microsoft.com/office/powerpoint/2010/main">
    <mc:Choice Requires="p14">
      <p:transition spd="slow" p14:dur="2000" advTm="51741"/>
    </mc:Choice>
    <mc:Fallback xmlns="">
      <p:transition spd="slow" advTm="51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0D4279C-1B16-47AF-98E4-F69F2B2A98AD}"/>
              </a:ext>
            </a:extLst>
          </p:cNvPr>
          <p:cNvPicPr>
            <a:picLocks noChangeAspect="1"/>
          </p:cNvPicPr>
          <p:nvPr/>
        </p:nvPicPr>
        <p:blipFill>
          <a:blip r:embed="rId5"/>
          <a:stretch>
            <a:fillRect/>
          </a:stretch>
        </p:blipFill>
        <p:spPr>
          <a:xfrm>
            <a:off x="627444" y="1324304"/>
            <a:ext cx="2375996" cy="5108028"/>
          </a:xfrm>
          <a:prstGeom prst="rect">
            <a:avLst/>
          </a:prstGeom>
          <a:effectLst>
            <a:outerShdw blurRad="254000" dist="38100" dir="5400000" algn="t" rotWithShape="0">
              <a:schemeClr val="bg1">
                <a:lumMod val="50000"/>
                <a:alpha val="40000"/>
              </a:schemeClr>
            </a:outerShdw>
          </a:effectLst>
        </p:spPr>
      </p:pic>
      <p:pic>
        <p:nvPicPr>
          <p:cNvPr id="19" name="Picture 18">
            <a:extLst>
              <a:ext uri="{FF2B5EF4-FFF2-40B4-BE49-F238E27FC236}">
                <a16:creationId xmlns:a16="http://schemas.microsoft.com/office/drawing/2014/main" id="{5D730862-EE18-4C33-BA6E-071668BE2606}"/>
              </a:ext>
            </a:extLst>
          </p:cNvPr>
          <p:cNvPicPr>
            <a:picLocks noChangeAspect="1"/>
          </p:cNvPicPr>
          <p:nvPr/>
        </p:nvPicPr>
        <p:blipFill>
          <a:blip r:embed="rId6"/>
          <a:stretch>
            <a:fillRect/>
          </a:stretch>
        </p:blipFill>
        <p:spPr>
          <a:xfrm>
            <a:off x="11093339" y="204653"/>
            <a:ext cx="471217" cy="575932"/>
          </a:xfrm>
          <a:prstGeom prst="rect">
            <a:avLst/>
          </a:prstGeom>
        </p:spPr>
      </p:pic>
      <p:pic>
        <p:nvPicPr>
          <p:cNvPr id="21" name="Picture 20">
            <a:extLst>
              <a:ext uri="{FF2B5EF4-FFF2-40B4-BE49-F238E27FC236}">
                <a16:creationId xmlns:a16="http://schemas.microsoft.com/office/drawing/2014/main" id="{F081C528-4260-4271-88FC-9DBCCA1C5E15}"/>
              </a:ext>
            </a:extLst>
          </p:cNvPr>
          <p:cNvPicPr>
            <a:picLocks noChangeAspect="1"/>
          </p:cNvPicPr>
          <p:nvPr/>
        </p:nvPicPr>
        <p:blipFill>
          <a:blip r:embed="rId7"/>
          <a:stretch>
            <a:fillRect/>
          </a:stretch>
        </p:blipFill>
        <p:spPr>
          <a:xfrm>
            <a:off x="9250636" y="1324304"/>
            <a:ext cx="2384261" cy="5125233"/>
          </a:xfrm>
          <a:prstGeom prst="rect">
            <a:avLst/>
          </a:prstGeom>
          <a:effectLst>
            <a:outerShdw blurRad="254000" dist="38100" dir="5400000" algn="t" rotWithShape="0">
              <a:schemeClr val="bg1">
                <a:lumMod val="50000"/>
                <a:alpha val="40000"/>
              </a:schemeClr>
            </a:outerShdw>
          </a:effectLst>
        </p:spPr>
      </p:pic>
      <p:pic>
        <p:nvPicPr>
          <p:cNvPr id="23" name="Picture 22">
            <a:extLst>
              <a:ext uri="{FF2B5EF4-FFF2-40B4-BE49-F238E27FC236}">
                <a16:creationId xmlns:a16="http://schemas.microsoft.com/office/drawing/2014/main" id="{6BE5646D-4958-4F08-97C0-4F508F0FA89A}"/>
              </a:ext>
            </a:extLst>
          </p:cNvPr>
          <p:cNvPicPr>
            <a:picLocks noChangeAspect="1"/>
          </p:cNvPicPr>
          <p:nvPr/>
        </p:nvPicPr>
        <p:blipFill>
          <a:blip r:embed="rId8"/>
          <a:stretch>
            <a:fillRect/>
          </a:stretch>
        </p:blipFill>
        <p:spPr>
          <a:xfrm>
            <a:off x="3496696" y="1324304"/>
            <a:ext cx="2375996" cy="5125233"/>
          </a:xfrm>
          <a:prstGeom prst="rect">
            <a:avLst/>
          </a:prstGeom>
          <a:effectLst>
            <a:outerShdw blurRad="254000" dist="38100" dir="5400000" algn="t" rotWithShape="0">
              <a:schemeClr val="bg1">
                <a:lumMod val="50000"/>
                <a:alpha val="40000"/>
              </a:schemeClr>
            </a:outerShdw>
          </a:effectLst>
        </p:spPr>
      </p:pic>
      <p:pic>
        <p:nvPicPr>
          <p:cNvPr id="25" name="Picture 24">
            <a:extLst>
              <a:ext uri="{FF2B5EF4-FFF2-40B4-BE49-F238E27FC236}">
                <a16:creationId xmlns:a16="http://schemas.microsoft.com/office/drawing/2014/main" id="{DD4FEC7C-2DAF-45AE-89FF-04A691054DA7}"/>
              </a:ext>
            </a:extLst>
          </p:cNvPr>
          <p:cNvPicPr>
            <a:picLocks noChangeAspect="1"/>
          </p:cNvPicPr>
          <p:nvPr/>
        </p:nvPicPr>
        <p:blipFill>
          <a:blip r:embed="rId9"/>
          <a:stretch>
            <a:fillRect/>
          </a:stretch>
        </p:blipFill>
        <p:spPr>
          <a:xfrm>
            <a:off x="6365948" y="1324304"/>
            <a:ext cx="2375996" cy="5125232"/>
          </a:xfrm>
          <a:prstGeom prst="rect">
            <a:avLst/>
          </a:prstGeom>
          <a:effectLst>
            <a:outerShdw blurRad="254000" dist="38100" dir="5400000" algn="t" rotWithShape="0">
              <a:schemeClr val="bg1">
                <a:lumMod val="50000"/>
                <a:alpha val="40000"/>
              </a:schemeClr>
            </a:outerShdw>
          </a:effectLst>
        </p:spPr>
      </p:pic>
      <p:pic>
        <p:nvPicPr>
          <p:cNvPr id="41" name="Audio 40">
            <a:hlinkClick r:id="" action="ppaction://media"/>
            <a:extLst>
              <a:ext uri="{FF2B5EF4-FFF2-40B4-BE49-F238E27FC236}">
                <a16:creationId xmlns:a16="http://schemas.microsoft.com/office/drawing/2014/main" id="{E48C4320-8AD8-4288-956B-03292EBBB50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
        <p:nvSpPr>
          <p:cNvPr id="3" name="Title 2">
            <a:extLst>
              <a:ext uri="{FF2B5EF4-FFF2-40B4-BE49-F238E27FC236}">
                <a16:creationId xmlns:a16="http://schemas.microsoft.com/office/drawing/2014/main" id="{F49533D0-399C-47C7-AFB8-898271FD9C4D}"/>
              </a:ext>
            </a:extLst>
          </p:cNvPr>
          <p:cNvSpPr>
            <a:spLocks noGrp="1"/>
          </p:cNvSpPr>
          <p:nvPr>
            <p:ph type="title"/>
          </p:nvPr>
        </p:nvSpPr>
        <p:spPr/>
        <p:txBody>
          <a:bodyPr/>
          <a:lstStyle/>
          <a:p>
            <a:r>
              <a:rPr lang="en-US" dirty="0"/>
              <a:t>Prototyped Tasks / Prototyping software</a:t>
            </a:r>
          </a:p>
        </p:txBody>
      </p:sp>
    </p:spTree>
    <p:extLst>
      <p:ext uri="{BB962C8B-B14F-4D97-AF65-F5344CB8AC3E}">
        <p14:creationId xmlns:p14="http://schemas.microsoft.com/office/powerpoint/2010/main" val="925523661"/>
      </p:ext>
    </p:extLst>
  </p:cSld>
  <p:clrMapOvr>
    <a:masterClrMapping/>
  </p:clrMapOvr>
  <mc:AlternateContent xmlns:mc="http://schemas.openxmlformats.org/markup-compatibility/2006" xmlns:p14="http://schemas.microsoft.com/office/powerpoint/2010/main">
    <mc:Choice Requires="p14">
      <p:transition spd="slow" p14:dur="2000" advTm="101464"/>
    </mc:Choice>
    <mc:Fallback xmlns="">
      <p:transition spd="slow" advTm="101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1934-C988-4CCD-A826-48CA34BFD933}"/>
              </a:ext>
            </a:extLst>
          </p:cNvPr>
          <p:cNvSpPr>
            <a:spLocks noGrp="1"/>
          </p:cNvSpPr>
          <p:nvPr>
            <p:ph type="title"/>
          </p:nvPr>
        </p:nvSpPr>
        <p:spPr/>
        <p:txBody>
          <a:bodyPr/>
          <a:lstStyle/>
          <a:p>
            <a:r>
              <a:rPr lang="en-CA" dirty="0"/>
              <a:t>Demo</a:t>
            </a:r>
            <a:endParaRPr lang="en-US" dirty="0"/>
          </a:p>
        </p:txBody>
      </p:sp>
      <p:pic>
        <p:nvPicPr>
          <p:cNvPr id="3" name="2020-11-24 08-47-48">
            <a:hlinkClick r:id="" action="ppaction://media"/>
            <a:extLst>
              <a:ext uri="{FF2B5EF4-FFF2-40B4-BE49-F238E27FC236}">
                <a16:creationId xmlns:a16="http://schemas.microsoft.com/office/drawing/2014/main" id="{2EE21291-8015-4DE6-8B10-B1B483EC932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2" cy="6858000"/>
          </a:xfrm>
          <a:prstGeom prst="rect">
            <a:avLst/>
          </a:prstGeom>
        </p:spPr>
      </p:pic>
      <p:sp>
        <p:nvSpPr>
          <p:cNvPr id="5" name="Rectangle 4">
            <a:extLst>
              <a:ext uri="{FF2B5EF4-FFF2-40B4-BE49-F238E27FC236}">
                <a16:creationId xmlns:a16="http://schemas.microsoft.com/office/drawing/2014/main" id="{0A22B3DB-B8B0-4CF2-BCEC-FBB1FBA55BDD}"/>
              </a:ext>
            </a:extLst>
          </p:cNvPr>
          <p:cNvSpPr/>
          <p:nvPr/>
        </p:nvSpPr>
        <p:spPr>
          <a:xfrm>
            <a:off x="609600" y="293716"/>
            <a:ext cx="138545" cy="65476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6F922733-1640-4C28-A678-B6B2972415F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522530845"/>
      </p:ext>
    </p:extLst>
  </p:cSld>
  <p:clrMapOvr>
    <a:masterClrMapping/>
  </p:clrMapOvr>
  <mc:AlternateContent xmlns:mc="http://schemas.openxmlformats.org/markup-compatibility/2006">
    <mc:Choice xmlns:p14="http://schemas.microsoft.com/office/powerpoint/2010/main" Requires="p14">
      <p:transition spd="slow" p14:dur="2000" advTm="354046"/>
    </mc:Choice>
    <mc:Fallback>
      <p:transition spd="slow" advTm="354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mediacall" presetSubtype="0" fill="hold" nodeType="withEffect">
                                  <p:stCondLst>
                                    <p:cond delay="0"/>
                                  </p:stCondLst>
                                  <p:childTnLst>
                                    <p:cmd type="call" cmd="playFrom(0.0)">
                                      <p:cBhvr>
                                        <p:cTn id="8" dur="3504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audio isNarration="1">
              <p:cMediaNode vol="0" showWhenStopped="0">
                <p:cTn id="15"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55" objId="3"/>
        <p14:pauseEvt time="1095" objId="3"/>
        <p14:triggerEvt type="onClick" time="1095" objId="3"/>
        <p14:resumeEvt time="2175" objId="3"/>
        <p14:triggerEvt type="onClick" time="2175" objId="3"/>
        <p14:stopEvt time="351839" objId="3"/>
      </p14:showEvt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E5F9-D07D-48B2-AC3C-24FD6DFE5608}"/>
              </a:ext>
            </a:extLst>
          </p:cNvPr>
          <p:cNvSpPr>
            <a:spLocks noGrp="1"/>
          </p:cNvSpPr>
          <p:nvPr>
            <p:ph type="title"/>
          </p:nvPr>
        </p:nvSpPr>
        <p:spPr>
          <a:xfrm>
            <a:off x="7578994" y="547584"/>
            <a:ext cx="4265080" cy="544657"/>
          </a:xfrm>
        </p:spPr>
        <p:txBody>
          <a:bodyPr vert="horz" lIns="91440" tIns="45720" rIns="91440" bIns="45720" rtlCol="0" anchor="ctr">
            <a:normAutofit/>
          </a:bodyPr>
          <a:lstStyle/>
          <a:p>
            <a:pPr algn="ctr"/>
            <a:r>
              <a:rPr lang="en-US" sz="2800" kern="1200" dirty="0">
                <a:solidFill>
                  <a:srgbClr val="CE3535"/>
                </a:solidFill>
                <a:latin typeface="+mj-lt"/>
                <a:ea typeface="+mj-ea"/>
                <a:cs typeface="+mj-cs"/>
              </a:rPr>
              <a:t>Heuristic Evaluation Process</a:t>
            </a:r>
            <a:endParaRPr lang="en-US" sz="2800" kern="1200" dirty="0">
              <a:solidFill>
                <a:srgbClr val="CE3535"/>
              </a:solidFill>
              <a:latin typeface="+mj-lt"/>
              <a:cs typeface="Calibri Light"/>
            </a:endParaRPr>
          </a:p>
        </p:txBody>
      </p:sp>
      <p:graphicFrame>
        <p:nvGraphicFramePr>
          <p:cNvPr id="4" name="Table 3">
            <a:extLst>
              <a:ext uri="{FF2B5EF4-FFF2-40B4-BE49-F238E27FC236}">
                <a16:creationId xmlns:a16="http://schemas.microsoft.com/office/drawing/2014/main" id="{4519EB4E-2C23-4B3C-9DBE-08170A2A5CEB}"/>
              </a:ext>
            </a:extLst>
          </p:cNvPr>
          <p:cNvGraphicFramePr>
            <a:graphicFrameLocks noGrp="1"/>
          </p:cNvGraphicFramePr>
          <p:nvPr>
            <p:extLst>
              <p:ext uri="{D42A27DB-BD31-4B8C-83A1-F6EECF244321}">
                <p14:modId xmlns:p14="http://schemas.microsoft.com/office/powerpoint/2010/main" val="2638555084"/>
              </p:ext>
            </p:extLst>
          </p:nvPr>
        </p:nvGraphicFramePr>
        <p:xfrm>
          <a:off x="135991" y="105607"/>
          <a:ext cx="7074602" cy="6646786"/>
        </p:xfrm>
        <a:graphic>
          <a:graphicData uri="http://schemas.openxmlformats.org/drawingml/2006/table">
            <a:tbl>
              <a:tblPr/>
              <a:tblGrid>
                <a:gridCol w="1256760">
                  <a:extLst>
                    <a:ext uri="{9D8B030D-6E8A-4147-A177-3AD203B41FA5}">
                      <a16:colId xmlns:a16="http://schemas.microsoft.com/office/drawing/2014/main" val="3686460990"/>
                    </a:ext>
                  </a:extLst>
                </a:gridCol>
                <a:gridCol w="1734480">
                  <a:extLst>
                    <a:ext uri="{9D8B030D-6E8A-4147-A177-3AD203B41FA5}">
                      <a16:colId xmlns:a16="http://schemas.microsoft.com/office/drawing/2014/main" val="2327080763"/>
                    </a:ext>
                  </a:extLst>
                </a:gridCol>
                <a:gridCol w="1892160">
                  <a:extLst>
                    <a:ext uri="{9D8B030D-6E8A-4147-A177-3AD203B41FA5}">
                      <a16:colId xmlns:a16="http://schemas.microsoft.com/office/drawing/2014/main" val="3441999699"/>
                    </a:ext>
                  </a:extLst>
                </a:gridCol>
                <a:gridCol w="2191202">
                  <a:extLst>
                    <a:ext uri="{9D8B030D-6E8A-4147-A177-3AD203B41FA5}">
                      <a16:colId xmlns:a16="http://schemas.microsoft.com/office/drawing/2014/main" val="4185178860"/>
                    </a:ext>
                  </a:extLst>
                </a:gridCol>
              </a:tblGrid>
              <a:tr h="297549">
                <a:tc>
                  <a:txBody>
                    <a:bodyPr/>
                    <a:lstStyle/>
                    <a:p>
                      <a:pPr algn="l" rtl="0" fontAlgn="base">
                        <a:spcBef>
                          <a:spcPts val="0"/>
                        </a:spcBef>
                        <a:spcAft>
                          <a:spcPts val="0"/>
                        </a:spcAft>
                      </a:pPr>
                      <a:r>
                        <a:rPr lang="en-US" sz="900" b="1" i="0" u="none" strike="noStrike">
                          <a:effectLst/>
                          <a:latin typeface="Calibri Light"/>
                        </a:rPr>
                        <a:t>Rule of Thumb</a:t>
                      </a:r>
                      <a:r>
                        <a:rPr lang="en-US" sz="900" b="0" i="0" u="none" strike="noStrike">
                          <a:effectLst/>
                          <a:latin typeface="Calibri Light"/>
                        </a:rPr>
                        <a:t>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ctr" rtl="0" fontAlgn="base">
                        <a:spcBef>
                          <a:spcPts val="0"/>
                        </a:spcBef>
                        <a:spcAft>
                          <a:spcPts val="0"/>
                        </a:spcAft>
                      </a:pPr>
                      <a:r>
                        <a:rPr lang="en-US" sz="900" b="1" i="0" u="none" strike="noStrike">
                          <a:effectLst/>
                          <a:latin typeface="Calibri Light"/>
                        </a:rPr>
                        <a:t>Is this rule being applied?</a:t>
                      </a:r>
                      <a:r>
                        <a:rPr lang="en-US" sz="900" b="0" i="0" u="none" strike="noStrike">
                          <a:effectLst/>
                          <a:latin typeface="Calibri Light"/>
                        </a:rPr>
                        <a:t> </a:t>
                      </a:r>
                      <a:endParaRPr lang="en-US" sz="900"/>
                    </a:p>
                    <a:p>
                      <a:pPr lvl="0" algn="ctr" rtl="0">
                        <a:spcBef>
                          <a:spcPts val="0"/>
                        </a:spcBef>
                        <a:spcAft>
                          <a:spcPts val="0"/>
                        </a:spcAft>
                        <a:buNone/>
                      </a:pPr>
                      <a:r>
                        <a:rPr lang="en-US" sz="900" b="1" i="0" u="none" strike="noStrike">
                          <a:effectLst/>
                          <a:latin typeface="Calibri Light"/>
                        </a:rPr>
                        <a:t>How so?</a:t>
                      </a:r>
                      <a:r>
                        <a:rPr lang="en-US" sz="900" b="0" i="0" u="none" strike="noStrike">
                          <a:effectLst/>
                          <a:latin typeface="Calibri Light"/>
                        </a:rPr>
                        <a:t>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ctr" rtl="0" fontAlgn="base">
                        <a:spcBef>
                          <a:spcPts val="0"/>
                        </a:spcBef>
                        <a:spcAft>
                          <a:spcPts val="0"/>
                        </a:spcAft>
                      </a:pPr>
                      <a:r>
                        <a:rPr lang="en-US" sz="900" b="1" i="0" u="none" strike="noStrike">
                          <a:effectLst/>
                          <a:latin typeface="Calibri Light"/>
                        </a:rPr>
                        <a:t>Is this rule violated?</a:t>
                      </a:r>
                      <a:r>
                        <a:rPr lang="en-US" sz="900" b="0" i="0" u="none" strike="noStrike">
                          <a:effectLst/>
                          <a:latin typeface="Calibri Light"/>
                        </a:rPr>
                        <a:t> </a:t>
                      </a:r>
                      <a:endParaRPr lang="en-US" sz="900"/>
                    </a:p>
                    <a:p>
                      <a:pPr lvl="0" algn="ctr" rtl="0">
                        <a:spcBef>
                          <a:spcPts val="0"/>
                        </a:spcBef>
                        <a:spcAft>
                          <a:spcPts val="0"/>
                        </a:spcAft>
                        <a:buNone/>
                      </a:pPr>
                      <a:r>
                        <a:rPr lang="en-US" sz="900" b="1" i="0" u="none" strike="noStrike">
                          <a:effectLst/>
                          <a:latin typeface="Calibri Light"/>
                        </a:rPr>
                        <a:t>How so?</a:t>
                      </a:r>
                      <a:r>
                        <a:rPr lang="en-US" sz="900" b="0" i="0" u="none" strike="noStrike">
                          <a:effectLst/>
                          <a:latin typeface="Calibri Light"/>
                        </a:rPr>
                        <a:t>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l" rtl="0" fontAlgn="base">
                        <a:spcBef>
                          <a:spcPts val="0"/>
                        </a:spcBef>
                        <a:spcAft>
                          <a:spcPts val="0"/>
                        </a:spcAft>
                      </a:pPr>
                      <a:r>
                        <a:rPr lang="en-US" sz="900" b="1" i="0" u="none" strike="noStrike">
                          <a:effectLst/>
                          <a:latin typeface="Calibri Light"/>
                        </a:rPr>
                        <a:t>How can this rule further improve usability, utility and desirability?</a:t>
                      </a:r>
                      <a:r>
                        <a:rPr lang="en-US" sz="900" b="0" i="0" u="none" strike="noStrike">
                          <a:effectLst/>
                          <a:latin typeface="Calibri Light"/>
                        </a:rPr>
                        <a:t>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extLst>
                  <a:ext uri="{0D108BD9-81ED-4DB2-BD59-A6C34878D82A}">
                    <a16:rowId xmlns:a16="http://schemas.microsoft.com/office/drawing/2014/main" val="270525125"/>
                  </a:ext>
                </a:extLst>
              </a:tr>
              <a:tr h="746306">
                <a:tc>
                  <a:txBody>
                    <a:bodyPr/>
                    <a:lstStyle/>
                    <a:p>
                      <a:pPr algn="l" rtl="0" fontAlgn="base">
                        <a:spcBef>
                          <a:spcPts val="0"/>
                        </a:spcBef>
                        <a:spcAft>
                          <a:spcPts val="0"/>
                        </a:spcAft>
                      </a:pPr>
                      <a:r>
                        <a:rPr lang="en-US" sz="900" b="0" i="0" u="none" strike="noStrike">
                          <a:effectLst/>
                          <a:latin typeface="Calibri Light"/>
                        </a:rPr>
                        <a:t>1. Visibility of system status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l" rtl="0" fontAlgn="base">
                        <a:spcBef>
                          <a:spcPts val="0"/>
                        </a:spcBef>
                        <a:spcAft>
                          <a:spcPts val="0"/>
                        </a:spcAft>
                      </a:pPr>
                      <a:r>
                        <a:rPr lang="en-US" sz="900" b="0" i="0" u="none" strike="noStrike">
                          <a:effectLst/>
                          <a:latin typeface="Calibri Light"/>
                        </a:rPr>
                        <a:t>Yes. Such as when a payment is made and when the systems asks if u want to delete a reservation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effectLst/>
                          <a:latin typeface="Calibri Light"/>
                        </a:rPr>
                        <a:t>When trying to order there without making a reservation first users are unable to know that they have to make a reservation first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solidFill>
                            <a:srgbClr val="333333"/>
                          </a:solidFill>
                          <a:effectLst/>
                          <a:latin typeface="Calibri Light"/>
                        </a:rPr>
                        <a:t>When users know the current system status, they learn the outcome of their prior interactions and determine next steps. Predictable interactions create trust in the product as well as the brand. </a:t>
                      </a: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81316"/>
                  </a:ext>
                </a:extLst>
              </a:tr>
              <a:tr h="561912">
                <a:tc>
                  <a:txBody>
                    <a:bodyPr/>
                    <a:lstStyle/>
                    <a:p>
                      <a:pPr algn="l" rtl="0" fontAlgn="base">
                        <a:spcBef>
                          <a:spcPts val="0"/>
                        </a:spcBef>
                        <a:spcAft>
                          <a:spcPts val="0"/>
                        </a:spcAft>
                      </a:pPr>
                      <a:r>
                        <a:rPr lang="en-US" sz="900" b="0" i="0" u="none" strike="noStrike">
                          <a:effectLst/>
                          <a:latin typeface="Calibri Light"/>
                        </a:rPr>
                        <a:t>2. Match between system and the real world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l" rtl="0" fontAlgn="base">
                        <a:spcBef>
                          <a:spcPts val="0"/>
                        </a:spcBef>
                        <a:spcAft>
                          <a:spcPts val="0"/>
                        </a:spcAft>
                      </a:pPr>
                      <a:r>
                        <a:rPr lang="en-US" sz="900" b="0" i="0" u="none" strike="noStrike">
                          <a:effectLst/>
                          <a:latin typeface="Calibri Light"/>
                        </a:rPr>
                        <a:t>The navigation bar. Has the symbols that users should be familiar with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effectLst/>
                          <a:latin typeface="Calibri Light"/>
                        </a:rPr>
                        <a:t>The icon of date has a calendar for calendar view in reservation but it is also the same icon for the reserve section in the nav bar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solidFill>
                            <a:srgbClr val="333333"/>
                          </a:solidFill>
                          <a:effectLst/>
                          <a:latin typeface="Calibri Light"/>
                        </a:rPr>
                        <a:t>It’s easier for users to learn and remember how the interface works. This helps to build an experience that feels intuitive. </a:t>
                      </a: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7018167"/>
                  </a:ext>
                </a:extLst>
              </a:tr>
              <a:tr h="665120">
                <a:tc>
                  <a:txBody>
                    <a:bodyPr/>
                    <a:lstStyle/>
                    <a:p>
                      <a:pPr algn="l" rtl="0" fontAlgn="base">
                        <a:spcBef>
                          <a:spcPts val="0"/>
                        </a:spcBef>
                        <a:spcAft>
                          <a:spcPts val="0"/>
                        </a:spcAft>
                      </a:pPr>
                      <a:r>
                        <a:rPr lang="en-US" sz="900" b="0" i="0" u="none" strike="noStrike">
                          <a:effectLst/>
                          <a:latin typeface="Calibri Light"/>
                        </a:rPr>
                        <a:t>3. User control and freedom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l" rtl="0" fontAlgn="base">
                        <a:spcBef>
                          <a:spcPts val="0"/>
                        </a:spcBef>
                        <a:spcAft>
                          <a:spcPts val="0"/>
                        </a:spcAft>
                      </a:pPr>
                      <a:r>
                        <a:rPr lang="en-US" sz="900" b="0" i="0" u="none" strike="noStrike">
                          <a:effectLst/>
                          <a:latin typeface="Calibri Light"/>
                        </a:rPr>
                        <a:t>Almost every page has a clear back button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effectLst/>
                          <a:latin typeface="Calibri Light"/>
                        </a:rPr>
                        <a:t>Users who may accidentally press a icon on the navigation bar </a:t>
                      </a:r>
                      <a:endParaRPr lang="en-US" sz="900"/>
                    </a:p>
                    <a:p>
                      <a:pPr lvl="0" algn="l" rtl="0">
                        <a:spcBef>
                          <a:spcPts val="0"/>
                        </a:spcBef>
                        <a:spcAft>
                          <a:spcPts val="0"/>
                        </a:spcAft>
                        <a:buNone/>
                      </a:pPr>
                      <a:r>
                        <a:rPr lang="en-US" sz="900" b="0" i="0" u="none" strike="noStrike">
                          <a:effectLst/>
                          <a:latin typeface="Calibri Light"/>
                        </a:rPr>
                        <a:t>Have no clear back button to go back instead they have to click the nav bar again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solidFill>
                            <a:srgbClr val="333333"/>
                          </a:solidFill>
                          <a:effectLst/>
                          <a:latin typeface="Calibri Light"/>
                        </a:rPr>
                        <a:t>Exits allow users to remain in control of the system and avoid getting stuck and feeling frustrated. </a:t>
                      </a: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3418335"/>
                  </a:ext>
                </a:extLst>
              </a:tr>
              <a:tr h="606202">
                <a:tc>
                  <a:txBody>
                    <a:bodyPr/>
                    <a:lstStyle/>
                    <a:p>
                      <a:pPr algn="l" rtl="0" fontAlgn="base">
                        <a:spcBef>
                          <a:spcPts val="0"/>
                        </a:spcBef>
                        <a:spcAft>
                          <a:spcPts val="0"/>
                        </a:spcAft>
                      </a:pPr>
                      <a:r>
                        <a:rPr lang="en-US" sz="900" b="0" i="0" u="none" strike="noStrike">
                          <a:effectLst/>
                          <a:latin typeface="Calibri Light"/>
                        </a:rPr>
                        <a:t>4. Consistency and standards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l" rtl="0" fontAlgn="base">
                        <a:spcBef>
                          <a:spcPts val="0"/>
                        </a:spcBef>
                        <a:spcAft>
                          <a:spcPts val="0"/>
                        </a:spcAft>
                      </a:pPr>
                      <a:r>
                        <a:rPr lang="en-US" sz="900" b="0" i="0" u="none" strike="noStrike">
                          <a:effectLst/>
                          <a:latin typeface="Calibri Light"/>
                        </a:rPr>
                        <a:t>Has the typical login page along with login in with third party services. Consistent color design most of the time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effectLst/>
                          <a:latin typeface="Calibri Light"/>
                        </a:rPr>
                        <a:t>Some buttons such as the buttons </a:t>
                      </a:r>
                      <a:endParaRPr lang="en-US" sz="900"/>
                    </a:p>
                    <a:p>
                      <a:pPr lvl="0" algn="l" rtl="0">
                        <a:spcBef>
                          <a:spcPts val="0"/>
                        </a:spcBef>
                        <a:spcAft>
                          <a:spcPts val="0"/>
                        </a:spcAft>
                        <a:buNone/>
                      </a:pPr>
                      <a:r>
                        <a:rPr lang="en-US" sz="900" b="0" i="0" u="none" strike="noStrike">
                          <a:effectLst/>
                          <a:latin typeface="Calibri Light"/>
                        </a:rPr>
                        <a:t>Payment are different color to the rest of the system or not corresponding with what they usually are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solidFill>
                            <a:srgbClr val="333333"/>
                          </a:solidFill>
                          <a:effectLst/>
                          <a:latin typeface="Calibri Light"/>
                        </a:rPr>
                        <a:t>Users do not have to wonder whether different words, situations, or actions mean the same thing. </a:t>
                      </a: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9200514"/>
                  </a:ext>
                </a:extLst>
              </a:tr>
              <a:tr h="658683">
                <a:tc>
                  <a:txBody>
                    <a:bodyPr/>
                    <a:lstStyle/>
                    <a:p>
                      <a:pPr algn="l" rtl="0" fontAlgn="base">
                        <a:spcBef>
                          <a:spcPts val="0"/>
                        </a:spcBef>
                        <a:spcAft>
                          <a:spcPts val="0"/>
                        </a:spcAft>
                      </a:pPr>
                      <a:r>
                        <a:rPr lang="en-US" sz="900" b="0" i="0" u="none" strike="noStrike">
                          <a:effectLst/>
                          <a:latin typeface="Calibri Light"/>
                        </a:rPr>
                        <a:t>5. Error prevention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l" rtl="0" fontAlgn="base">
                        <a:spcBef>
                          <a:spcPts val="0"/>
                        </a:spcBef>
                        <a:spcAft>
                          <a:spcPts val="0"/>
                        </a:spcAft>
                      </a:pP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effectLst/>
                          <a:latin typeface="Calibri Light"/>
                        </a:rPr>
                        <a:t>A undo button when an item is added to cart would be helpful instead of having to go to cart to remove. There are no popups in case someone wants to delete something.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solidFill>
                            <a:srgbClr val="333333"/>
                          </a:solidFill>
                          <a:effectLst/>
                          <a:latin typeface="Calibri Light"/>
                        </a:rPr>
                        <a:t>eliminate error-prone conditions </a:t>
                      </a: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6739410"/>
                  </a:ext>
                </a:extLst>
              </a:tr>
              <a:tr h="688845">
                <a:tc>
                  <a:txBody>
                    <a:bodyPr/>
                    <a:lstStyle/>
                    <a:p>
                      <a:pPr algn="l" rtl="0" fontAlgn="base">
                        <a:spcBef>
                          <a:spcPts val="0"/>
                        </a:spcBef>
                        <a:spcAft>
                          <a:spcPts val="0"/>
                        </a:spcAft>
                      </a:pPr>
                      <a:r>
                        <a:rPr lang="en-US" sz="900" b="0" i="0" u="none" strike="noStrike">
                          <a:effectLst/>
                          <a:latin typeface="Calibri Light"/>
                        </a:rPr>
                        <a:t>6. Recognition rather than recall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l" rtl="0" fontAlgn="base">
                        <a:spcBef>
                          <a:spcPts val="0"/>
                        </a:spcBef>
                        <a:spcAft>
                          <a:spcPts val="0"/>
                        </a:spcAft>
                      </a:pPr>
                      <a:r>
                        <a:rPr lang="en-US" sz="900" b="0" i="0" u="none" strike="noStrike">
                          <a:effectLst/>
                          <a:latin typeface="Calibri Light"/>
                        </a:rPr>
                        <a:t>By adding the food item image in the cart as well users do not have to remember what the name of the food is. The recent searches also helps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solidFill>
                            <a:srgbClr val="333333"/>
                          </a:solidFill>
                          <a:effectLst/>
                          <a:latin typeface="Calibri Light"/>
                        </a:rPr>
                        <a:t>Interfaces that promote recognition reduce the amount of cognitive effort required from users. </a:t>
                      </a: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030952"/>
                  </a:ext>
                </a:extLst>
              </a:tr>
              <a:tr h="540234">
                <a:tc>
                  <a:txBody>
                    <a:bodyPr/>
                    <a:lstStyle/>
                    <a:p>
                      <a:pPr algn="l" rtl="0" fontAlgn="base">
                        <a:spcBef>
                          <a:spcPts val="0"/>
                        </a:spcBef>
                        <a:spcAft>
                          <a:spcPts val="0"/>
                        </a:spcAft>
                      </a:pPr>
                      <a:r>
                        <a:rPr lang="en-US" sz="900" b="0" i="0" u="none" strike="noStrike">
                          <a:effectLst/>
                          <a:latin typeface="Calibri Light"/>
                        </a:rPr>
                        <a:t>7. Flexibility and efficiency of use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l" rtl="0" fontAlgn="base">
                        <a:spcBef>
                          <a:spcPts val="0"/>
                        </a:spcBef>
                        <a:spcAft>
                          <a:spcPts val="0"/>
                        </a:spcAft>
                      </a:pPr>
                      <a:r>
                        <a:rPr lang="en-US" sz="900" b="0" i="0" u="none" strike="noStrike">
                          <a:effectLst/>
                          <a:latin typeface="Calibri Light"/>
                        </a:rPr>
                        <a:t>Having a favorites and recent searches for users. </a:t>
                      </a:r>
                      <a:endParaRPr lang="en-US" sz="900"/>
                    </a:p>
                    <a:p>
                      <a:pPr lvl="0" algn="l" rtl="0">
                        <a:spcBef>
                          <a:spcPts val="0"/>
                        </a:spcBef>
                        <a:spcAft>
                          <a:spcPts val="0"/>
                        </a:spcAft>
                        <a:buNone/>
                      </a:pPr>
                      <a:r>
                        <a:rPr lang="en-US" sz="900" b="0" i="0" u="none" strike="noStrike">
                          <a:effectLst/>
                          <a:latin typeface="Calibri Light"/>
                        </a:rPr>
                        <a:t>A filter system for the restaurant view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effectLst/>
                          <a:latin typeface="Calibri Light"/>
                        </a:rPr>
                        <a:t>No save filter option for users if they want to filter the same way again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solidFill>
                            <a:srgbClr val="333333"/>
                          </a:solidFill>
                          <a:effectLst/>
                          <a:latin typeface="Calibri Light"/>
                        </a:rPr>
                        <a:t>Flexible processes can be carried out in different ways, so that people can pick whichever method works for them. </a:t>
                      </a: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9057597"/>
                  </a:ext>
                </a:extLst>
              </a:tr>
              <a:tr h="418891">
                <a:tc>
                  <a:txBody>
                    <a:bodyPr/>
                    <a:lstStyle/>
                    <a:p>
                      <a:pPr algn="l" rtl="0" fontAlgn="base">
                        <a:spcBef>
                          <a:spcPts val="0"/>
                        </a:spcBef>
                        <a:spcAft>
                          <a:spcPts val="0"/>
                        </a:spcAft>
                      </a:pPr>
                      <a:r>
                        <a:rPr lang="en-US" sz="900" b="0" i="0" u="none" strike="noStrike">
                          <a:effectLst/>
                          <a:latin typeface="Calibri Light"/>
                        </a:rPr>
                        <a:t>8. Aesthetic and minimalist design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l" rtl="0" fontAlgn="base">
                        <a:spcBef>
                          <a:spcPts val="0"/>
                        </a:spcBef>
                        <a:spcAft>
                          <a:spcPts val="0"/>
                        </a:spcAft>
                      </a:pPr>
                      <a:r>
                        <a:rPr lang="en-US" sz="900" b="0" i="0" u="none" strike="noStrike">
                          <a:effectLst/>
                          <a:latin typeface="Calibri Light"/>
                        </a:rPr>
                        <a:t>The restaurant browser menu is designed with only the important parts needed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effectLst/>
                          <a:latin typeface="Calibri Light"/>
                        </a:rPr>
                        <a:t>When a restaurant is clicked the information presented is a lot.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solidFill>
                            <a:srgbClr val="333333"/>
                          </a:solidFill>
                          <a:effectLst/>
                          <a:latin typeface="Calibri Light"/>
                        </a:rPr>
                        <a:t>Interfaces should not contain information which is irrelevant or rarely needed. </a:t>
                      </a: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447839"/>
                  </a:ext>
                </a:extLst>
              </a:tr>
              <a:tr h="444698">
                <a:tc>
                  <a:txBody>
                    <a:bodyPr/>
                    <a:lstStyle/>
                    <a:p>
                      <a:pPr algn="l" rtl="0" fontAlgn="base">
                        <a:spcBef>
                          <a:spcPts val="0"/>
                        </a:spcBef>
                        <a:spcAft>
                          <a:spcPts val="0"/>
                        </a:spcAft>
                      </a:pPr>
                      <a:r>
                        <a:rPr lang="en-US" sz="900" b="0" i="0" u="none" strike="noStrike">
                          <a:effectLst/>
                          <a:latin typeface="Calibri Light"/>
                        </a:rPr>
                        <a:t>9. Help users recognize, diagnose and recover from errors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l" rtl="0" fontAlgn="base">
                        <a:spcBef>
                          <a:spcPts val="0"/>
                        </a:spcBef>
                        <a:spcAft>
                          <a:spcPts val="0"/>
                        </a:spcAft>
                      </a:pPr>
                      <a:r>
                        <a:rPr lang="en-US" sz="900" b="0" i="0" u="none" strike="noStrike">
                          <a:effectLst/>
                          <a:latin typeface="Calibri Light"/>
                        </a:rPr>
                        <a:t>No option to clear all current filters if needed.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effectLst/>
                          <a:latin typeface="Calibri Light"/>
                        </a:rPr>
                        <a:t>Even with the error prevention popups if a user deletes there is no quick undo. Users must reserve again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solidFill>
                            <a:srgbClr val="333333"/>
                          </a:solidFill>
                          <a:effectLst/>
                          <a:latin typeface="Calibri Light"/>
                        </a:rPr>
                        <a:t>These error messages should also be presented with visual treatments that will help users notice and recognize them. </a:t>
                      </a: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5482130"/>
                  </a:ext>
                </a:extLst>
              </a:tr>
              <a:tr h="418891">
                <a:tc>
                  <a:txBody>
                    <a:bodyPr/>
                    <a:lstStyle/>
                    <a:p>
                      <a:pPr algn="l" rtl="0" fontAlgn="base">
                        <a:spcBef>
                          <a:spcPts val="0"/>
                        </a:spcBef>
                        <a:spcAft>
                          <a:spcPts val="0"/>
                        </a:spcAft>
                      </a:pPr>
                      <a:r>
                        <a:rPr lang="en-US" sz="900" b="0" i="0" u="none" strike="noStrike">
                          <a:effectLst/>
                          <a:latin typeface="Calibri Light"/>
                        </a:rPr>
                        <a:t>10. Help and documentation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E3535">
                        <a:alpha val="20000"/>
                      </a:srgbClr>
                    </a:solidFill>
                  </a:tcPr>
                </a:tc>
                <a:tc>
                  <a:txBody>
                    <a:bodyPr/>
                    <a:lstStyle/>
                    <a:p>
                      <a:pPr algn="l" rtl="0" fontAlgn="base">
                        <a:spcBef>
                          <a:spcPts val="0"/>
                        </a:spcBef>
                        <a:spcAft>
                          <a:spcPts val="0"/>
                        </a:spcAft>
                      </a:pPr>
                      <a:r>
                        <a:rPr lang="en-US" sz="900" b="0" i="0" u="none" strike="noStrike">
                          <a:effectLst/>
                          <a:latin typeface="Calibri Light"/>
                        </a:rPr>
                        <a:t>The system is self-explanatory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effectLst/>
                          <a:latin typeface="Calibri Light"/>
                        </a:rPr>
                        <a:t>No help page  </a:t>
                      </a:r>
                      <a:endParaRPr lang="en-US" sz="900"/>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spcBef>
                          <a:spcPts val="0"/>
                        </a:spcBef>
                        <a:spcAft>
                          <a:spcPts val="0"/>
                        </a:spcAft>
                      </a:pPr>
                      <a:r>
                        <a:rPr lang="en-US" sz="900" b="0" i="0" u="none" strike="noStrike">
                          <a:solidFill>
                            <a:srgbClr val="333333"/>
                          </a:solidFill>
                          <a:effectLst/>
                          <a:latin typeface="Calibri Light"/>
                        </a:rPr>
                        <a:t>Help and documentation content should be easy to search and focused on the user's task to ensure usability </a:t>
                      </a:r>
                      <a:endParaRPr lang="en-US" sz="900" b="0" i="0" u="none" strike="noStrike">
                        <a:effectLst/>
                        <a:latin typeface="Calibri Light"/>
                      </a:endParaRPr>
                    </a:p>
                  </a:txBody>
                  <a:tcPr marL="55123" marR="55123" marT="27562" marB="275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5898341"/>
                  </a:ext>
                </a:extLst>
              </a:tr>
            </a:tbl>
          </a:graphicData>
        </a:graphic>
      </p:graphicFrame>
      <p:sp>
        <p:nvSpPr>
          <p:cNvPr id="5" name="TextBox 4">
            <a:extLst>
              <a:ext uri="{FF2B5EF4-FFF2-40B4-BE49-F238E27FC236}">
                <a16:creationId xmlns:a16="http://schemas.microsoft.com/office/drawing/2014/main" id="{36E129C5-1EE8-402B-A5A4-E22F2525B42A}"/>
              </a:ext>
            </a:extLst>
          </p:cNvPr>
          <p:cNvSpPr txBox="1"/>
          <p:nvPr/>
        </p:nvSpPr>
        <p:spPr>
          <a:xfrm>
            <a:off x="7632172" y="4251196"/>
            <a:ext cx="4158724" cy="1477328"/>
          </a:xfrm>
          <a:prstGeom prst="rect">
            <a:avLst/>
          </a:prstGeom>
          <a:noFill/>
        </p:spPr>
        <p:txBody>
          <a:bodyPr wrap="square" lIns="91440" tIns="45720" rIns="91440" bIns="45720" rtlCol="0" anchor="t">
            <a:spAutoFit/>
          </a:bodyPr>
          <a:lstStyle/>
          <a:p>
            <a:pPr algn="ctr"/>
            <a:r>
              <a:rPr lang="en-CA">
                <a:latin typeface="Abadi Extra Light" panose="020B0204020104020204" pitchFamily="34" charset="0"/>
              </a:rPr>
              <a:t>Reviewer 1 Rank: </a:t>
            </a:r>
            <a:r>
              <a:rPr lang="en-US" sz="1800">
                <a:effectLst/>
                <a:latin typeface="Abadi Extra Light" panose="020B0204020104020204" pitchFamily="34" charset="0"/>
                <a:ea typeface="SimSun"/>
                <a:cs typeface="Times New Roman"/>
              </a:rPr>
              <a:t>4 9 5 10 6 2 1 3 7 8</a:t>
            </a:r>
            <a:r>
              <a:rPr lang="en-US">
                <a:latin typeface="Abadi Extra Light" panose="020B0204020104020204" pitchFamily="34" charset="0"/>
                <a:ea typeface="SimSun"/>
                <a:cs typeface="Times New Roman"/>
              </a:rPr>
              <a:t> </a:t>
            </a:r>
            <a:endParaRPr lang="en-CA">
              <a:latin typeface="Abadi Extra Light" panose="020B0204020104020204" pitchFamily="34" charset="0"/>
              <a:cs typeface="Calibri" panose="020F0502020204030204"/>
            </a:endParaRPr>
          </a:p>
          <a:p>
            <a:pPr algn="ctr"/>
            <a:endParaRPr lang="en-CA">
              <a:latin typeface="Abadi Extra Light" panose="020B0204020104020204" pitchFamily="34" charset="0"/>
              <a:cs typeface="Calibri" panose="020F0502020204030204"/>
            </a:endParaRPr>
          </a:p>
          <a:p>
            <a:pPr algn="ctr"/>
            <a:r>
              <a:rPr lang="en-CA">
                <a:latin typeface="Abadi Extra Light" panose="020B0204020104020204" pitchFamily="34" charset="0"/>
              </a:rPr>
              <a:t>Reviewer 2 Rank: </a:t>
            </a:r>
            <a:r>
              <a:rPr lang="en-US" sz="1800">
                <a:effectLst/>
                <a:latin typeface="Abadi Extra Light" panose="020B0204020104020204" pitchFamily="34" charset="0"/>
                <a:ea typeface="SimSun"/>
                <a:cs typeface="Times New Roman"/>
              </a:rPr>
              <a:t>4 8 </a:t>
            </a:r>
            <a:r>
              <a:rPr lang="en-US">
                <a:latin typeface="Abadi Extra Light" panose="020B0204020104020204" pitchFamily="34" charset="0"/>
                <a:ea typeface="SimSun"/>
                <a:cs typeface="Times New Roman"/>
              </a:rPr>
              <a:t>5</a:t>
            </a:r>
            <a:r>
              <a:rPr lang="en-US" sz="1800">
                <a:effectLst/>
                <a:latin typeface="Abadi Extra Light" panose="020B0204020104020204" pitchFamily="34" charset="0"/>
                <a:ea typeface="SimSun"/>
                <a:cs typeface="Times New Roman"/>
              </a:rPr>
              <a:t> 10 9 3 7 1 2 6</a:t>
            </a:r>
            <a:endParaRPr lang="en-US">
              <a:latin typeface="Abadi Extra Light" panose="020B0204020104020204" pitchFamily="34" charset="0"/>
              <a:ea typeface="SimSun"/>
              <a:cs typeface="Times New Roman"/>
            </a:endParaRPr>
          </a:p>
          <a:p>
            <a:pPr algn="ctr"/>
            <a:endParaRPr lang="en-US">
              <a:latin typeface="Abadi Extra Light" panose="020B0204020104020204" pitchFamily="34" charset="0"/>
              <a:ea typeface="SimSun"/>
              <a:cs typeface="Times New Roman"/>
            </a:endParaRPr>
          </a:p>
          <a:p>
            <a:pPr algn="ctr"/>
            <a:r>
              <a:rPr lang="en-US">
                <a:latin typeface="Abadi Extra Light" panose="020B0204020104020204" pitchFamily="34" charset="0"/>
                <a:ea typeface="SimSun"/>
                <a:cs typeface="Times New Roman"/>
              </a:rPr>
              <a:t>Final ranking: 4 5 10</a:t>
            </a:r>
            <a:endParaRPr lang="en-CA">
              <a:latin typeface="Abadi Extra Light" panose="020B0204020104020204" pitchFamily="34" charset="0"/>
              <a:cs typeface="Calibri" panose="020F0502020204030204"/>
            </a:endParaRPr>
          </a:p>
        </p:txBody>
      </p:sp>
      <p:pic>
        <p:nvPicPr>
          <p:cNvPr id="3" name="Graphic 5">
            <a:extLst>
              <a:ext uri="{FF2B5EF4-FFF2-40B4-BE49-F238E27FC236}">
                <a16:creationId xmlns:a16="http://schemas.microsoft.com/office/drawing/2014/main" id="{B7ADE2E5-E123-4256-A58E-AD342C9F1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0742" y="1504215"/>
            <a:ext cx="3678060" cy="1923034"/>
          </a:xfrm>
          <a:prstGeom prst="rect">
            <a:avLst/>
          </a:prstGeom>
        </p:spPr>
      </p:pic>
      <p:pic>
        <p:nvPicPr>
          <p:cNvPr id="6" name="Audio 5">
            <a:hlinkClick r:id="" action="ppaction://media"/>
            <a:extLst>
              <a:ext uri="{FF2B5EF4-FFF2-40B4-BE49-F238E27FC236}">
                <a16:creationId xmlns:a16="http://schemas.microsoft.com/office/drawing/2014/main" id="{BD9CCE50-9C5E-4C66-BF91-6D1066C70D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97867862"/>
      </p:ext>
    </p:extLst>
  </p:cSld>
  <p:clrMapOvr>
    <a:masterClrMapping/>
  </p:clrMapOvr>
  <mc:AlternateContent xmlns:mc="http://schemas.openxmlformats.org/markup-compatibility/2006" xmlns:p14="http://schemas.microsoft.com/office/powerpoint/2010/main">
    <mc:Choice Requires="p14">
      <p:transition spd="slow" p14:dur="2000" advTm="30494"/>
    </mc:Choice>
    <mc:Fallback xmlns="">
      <p:transition spd="slow" advTm="30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Graphical user interface&#10;&#10;Description automatically generated">
            <a:extLst>
              <a:ext uri="{FF2B5EF4-FFF2-40B4-BE49-F238E27FC236}">
                <a16:creationId xmlns:a16="http://schemas.microsoft.com/office/drawing/2014/main" id="{5A3A1707-666E-4B83-8CEF-6818C9BEC4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2359" y="1267096"/>
            <a:ext cx="2475251" cy="5029651"/>
          </a:xfrm>
          <a:prstGeom prst="rect">
            <a:avLst/>
          </a:prstGeom>
          <a:effectLst>
            <a:outerShdw blurRad="254000" dist="38100" dir="5400000" algn="t" rotWithShape="0">
              <a:schemeClr val="bg1">
                <a:lumMod val="50000"/>
                <a:alpha val="40000"/>
              </a:schemeClr>
            </a:outerShdw>
          </a:effectLst>
        </p:spPr>
      </p:pic>
      <p:pic>
        <p:nvPicPr>
          <p:cNvPr id="26" name="Picture 25" descr="Graphical user interface&#10;&#10;Description automatically generated">
            <a:extLst>
              <a:ext uri="{FF2B5EF4-FFF2-40B4-BE49-F238E27FC236}">
                <a16:creationId xmlns:a16="http://schemas.microsoft.com/office/drawing/2014/main" id="{DDF94723-566F-4112-88FB-1F7F17E10D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5670" y="1267096"/>
            <a:ext cx="2475251" cy="5029651"/>
          </a:xfrm>
          <a:prstGeom prst="rect">
            <a:avLst/>
          </a:prstGeom>
          <a:effectLst>
            <a:outerShdw blurRad="254000" dist="38100" dir="5400000" algn="t" rotWithShape="0">
              <a:schemeClr val="bg1">
                <a:lumMod val="50000"/>
                <a:alpha val="40000"/>
              </a:schemeClr>
            </a:outerShdw>
          </a:effectLst>
        </p:spPr>
      </p:pic>
      <p:sp>
        <p:nvSpPr>
          <p:cNvPr id="27" name="Arrow: Right 26">
            <a:extLst>
              <a:ext uri="{FF2B5EF4-FFF2-40B4-BE49-F238E27FC236}">
                <a16:creationId xmlns:a16="http://schemas.microsoft.com/office/drawing/2014/main" id="{BFA1CED1-F212-44D1-B588-B0F1FDA06EA8}"/>
              </a:ext>
            </a:extLst>
          </p:cNvPr>
          <p:cNvSpPr/>
          <p:nvPr/>
        </p:nvSpPr>
        <p:spPr>
          <a:xfrm flipV="1">
            <a:off x="5798999" y="3153410"/>
            <a:ext cx="675281" cy="347980"/>
          </a:xfrm>
          <a:prstGeom prst="rightArrow">
            <a:avLst/>
          </a:prstGeom>
          <a:solidFill>
            <a:srgbClr val="CE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Audio 12">
            <a:hlinkClick r:id="" action="ppaction://media"/>
            <a:extLst>
              <a:ext uri="{FF2B5EF4-FFF2-40B4-BE49-F238E27FC236}">
                <a16:creationId xmlns:a16="http://schemas.microsoft.com/office/drawing/2014/main" id="{0EBD386E-9895-462D-A9E9-BBAC6A6543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
        <p:nvSpPr>
          <p:cNvPr id="7" name="Title 6">
            <a:extLst>
              <a:ext uri="{FF2B5EF4-FFF2-40B4-BE49-F238E27FC236}">
                <a16:creationId xmlns:a16="http://schemas.microsoft.com/office/drawing/2014/main" id="{48A83335-584C-48E7-98FE-2C3838522CAE}"/>
              </a:ext>
            </a:extLst>
          </p:cNvPr>
          <p:cNvSpPr>
            <a:spLocks noGrp="1"/>
          </p:cNvSpPr>
          <p:nvPr>
            <p:ph type="title"/>
          </p:nvPr>
        </p:nvSpPr>
        <p:spPr/>
        <p:txBody>
          <a:bodyPr/>
          <a:lstStyle/>
          <a:p>
            <a:r>
              <a:rPr lang="en-US" dirty="0"/>
              <a:t>Color Changed on Button</a:t>
            </a:r>
          </a:p>
        </p:txBody>
      </p:sp>
    </p:spTree>
    <p:extLst>
      <p:ext uri="{BB962C8B-B14F-4D97-AF65-F5344CB8AC3E}">
        <p14:creationId xmlns:p14="http://schemas.microsoft.com/office/powerpoint/2010/main" val="3992629484"/>
      </p:ext>
    </p:extLst>
  </p:cSld>
  <p:clrMapOvr>
    <a:masterClrMapping/>
  </p:clrMapOvr>
  <mc:AlternateContent xmlns:mc="http://schemas.openxmlformats.org/markup-compatibility/2006" xmlns:p14="http://schemas.microsoft.com/office/powerpoint/2010/main">
    <mc:Choice Requires="p14">
      <p:transition spd="slow" p14:dur="2000" advTm="24735"/>
    </mc:Choice>
    <mc:Fallback xmlns="">
      <p:transition spd="slow" advTm="24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3">
            <a:extLst>
              <a:ext uri="{FF2B5EF4-FFF2-40B4-BE49-F238E27FC236}">
                <a16:creationId xmlns:a16="http://schemas.microsoft.com/office/drawing/2014/main" id="{BC9B74FA-F21F-463C-AE26-E2125D238A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9345" y="1344331"/>
            <a:ext cx="2273196" cy="4919767"/>
          </a:xfrm>
          <a:prstGeom prst="rect">
            <a:avLst/>
          </a:prstGeom>
          <a:effectLst>
            <a:outerShdw blurRad="254000" dist="38100" dir="5400000" algn="t" rotWithShape="0">
              <a:schemeClr val="bg1">
                <a:lumMod val="50000"/>
                <a:alpha val="40000"/>
              </a:schemeClr>
            </a:outerShdw>
          </a:effectLst>
        </p:spPr>
      </p:pic>
      <p:sp>
        <p:nvSpPr>
          <p:cNvPr id="14" name="Arrow: Right 13">
            <a:extLst>
              <a:ext uri="{FF2B5EF4-FFF2-40B4-BE49-F238E27FC236}">
                <a16:creationId xmlns:a16="http://schemas.microsoft.com/office/drawing/2014/main" id="{AE6AF388-9A15-4043-A83B-647872B49BEB}"/>
              </a:ext>
            </a:extLst>
          </p:cNvPr>
          <p:cNvSpPr/>
          <p:nvPr/>
        </p:nvSpPr>
        <p:spPr>
          <a:xfrm flipV="1">
            <a:off x="5758359" y="3285872"/>
            <a:ext cx="675281" cy="347980"/>
          </a:xfrm>
          <a:prstGeom prst="rightArrow">
            <a:avLst/>
          </a:prstGeom>
          <a:solidFill>
            <a:srgbClr val="CE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Graphic 2">
            <a:extLst>
              <a:ext uri="{FF2B5EF4-FFF2-40B4-BE49-F238E27FC236}">
                <a16:creationId xmlns:a16="http://schemas.microsoft.com/office/drawing/2014/main" id="{34F4A828-F07C-4CF9-A2D4-449F164B89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0738" y="1344331"/>
            <a:ext cx="2191917" cy="4743859"/>
          </a:xfrm>
          <a:prstGeom prst="rect">
            <a:avLst/>
          </a:prstGeom>
          <a:effectLst>
            <a:outerShdw blurRad="254000" dist="38100" dir="5400000" algn="t" rotWithShape="0">
              <a:schemeClr val="bg1">
                <a:lumMod val="50000"/>
                <a:alpha val="40000"/>
              </a:schemeClr>
            </a:outerShdw>
          </a:effectLst>
        </p:spPr>
      </p:pic>
      <p:pic>
        <p:nvPicPr>
          <p:cNvPr id="11" name="Audio 10">
            <a:hlinkClick r:id="" action="ppaction://media"/>
            <a:extLst>
              <a:ext uri="{FF2B5EF4-FFF2-40B4-BE49-F238E27FC236}">
                <a16:creationId xmlns:a16="http://schemas.microsoft.com/office/drawing/2014/main" id="{BF529EC8-4603-4FF8-9404-5DA51B4B98F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60280"/>
            <a:ext cx="487362" cy="487362"/>
          </a:xfrm>
          <a:prstGeom prst="rect">
            <a:avLst/>
          </a:prstGeom>
        </p:spPr>
      </p:pic>
      <p:sp>
        <p:nvSpPr>
          <p:cNvPr id="3" name="Title 2">
            <a:extLst>
              <a:ext uri="{FF2B5EF4-FFF2-40B4-BE49-F238E27FC236}">
                <a16:creationId xmlns:a16="http://schemas.microsoft.com/office/drawing/2014/main" id="{D6E5EAB1-AFB4-41B7-B33F-9A2955850D08}"/>
              </a:ext>
            </a:extLst>
          </p:cNvPr>
          <p:cNvSpPr>
            <a:spLocks noGrp="1"/>
          </p:cNvSpPr>
          <p:nvPr>
            <p:ph type="title"/>
          </p:nvPr>
        </p:nvSpPr>
        <p:spPr/>
        <p:txBody>
          <a:bodyPr/>
          <a:lstStyle/>
          <a:p>
            <a:r>
              <a:rPr lang="en-US" dirty="0"/>
              <a:t>Help Center</a:t>
            </a:r>
          </a:p>
        </p:txBody>
      </p:sp>
    </p:spTree>
    <p:extLst>
      <p:ext uri="{BB962C8B-B14F-4D97-AF65-F5344CB8AC3E}">
        <p14:creationId xmlns:p14="http://schemas.microsoft.com/office/powerpoint/2010/main" val="818038068"/>
      </p:ext>
    </p:extLst>
  </p:cSld>
  <p:clrMapOvr>
    <a:masterClrMapping/>
  </p:clrMapOvr>
  <mc:AlternateContent xmlns:mc="http://schemas.openxmlformats.org/markup-compatibility/2006" xmlns:p14="http://schemas.microsoft.com/office/powerpoint/2010/main">
    <mc:Choice Requires="p14">
      <p:transition spd="slow" p14:dur="2000" advTm="18390"/>
    </mc:Choice>
    <mc:Fallback xmlns="">
      <p:transition spd="slow" advTm="18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5">
            <a:extLst>
              <a:ext uri="{FF2B5EF4-FFF2-40B4-BE49-F238E27FC236}">
                <a16:creationId xmlns:a16="http://schemas.microsoft.com/office/drawing/2014/main" id="{DD2258E6-D31F-45FD-AF43-129CD824E9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5681" y="1853176"/>
            <a:ext cx="5100637" cy="3619452"/>
          </a:xfrm>
          <a:prstGeom prst="rect">
            <a:avLst/>
          </a:prstGeom>
          <a:effectLst>
            <a:outerShdw blurRad="254000" dist="38100" dir="5400000" algn="t" rotWithShape="0">
              <a:prstClr val="black">
                <a:alpha val="40000"/>
              </a:prstClr>
            </a:outerShdw>
          </a:effectLst>
        </p:spPr>
      </p:pic>
      <p:pic>
        <p:nvPicPr>
          <p:cNvPr id="2" name="Audio 1">
            <a:hlinkClick r:id="" action="ppaction://media"/>
            <a:extLst>
              <a:ext uri="{FF2B5EF4-FFF2-40B4-BE49-F238E27FC236}">
                <a16:creationId xmlns:a16="http://schemas.microsoft.com/office/drawing/2014/main" id="{9EA26D49-F560-4259-8E02-01DB7DC9F5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
        <p:nvSpPr>
          <p:cNvPr id="5" name="Title 4">
            <a:extLst>
              <a:ext uri="{FF2B5EF4-FFF2-40B4-BE49-F238E27FC236}">
                <a16:creationId xmlns:a16="http://schemas.microsoft.com/office/drawing/2014/main" id="{08ACBED1-9E4B-4841-B2B1-40B0B07B01BF}"/>
              </a:ext>
            </a:extLst>
          </p:cNvPr>
          <p:cNvSpPr>
            <a:spLocks noGrp="1"/>
          </p:cNvSpPr>
          <p:nvPr>
            <p:ph type="title"/>
          </p:nvPr>
        </p:nvSpPr>
        <p:spPr/>
        <p:txBody>
          <a:bodyPr/>
          <a:lstStyle/>
          <a:p>
            <a:r>
              <a:rPr lang="en-US" dirty="0"/>
              <a:t>Changes Error Prevention</a:t>
            </a:r>
          </a:p>
        </p:txBody>
      </p:sp>
    </p:spTree>
    <p:extLst>
      <p:ext uri="{BB962C8B-B14F-4D97-AF65-F5344CB8AC3E}">
        <p14:creationId xmlns:p14="http://schemas.microsoft.com/office/powerpoint/2010/main" val="267095580"/>
      </p:ext>
    </p:extLst>
  </p:cSld>
  <p:clrMapOvr>
    <a:masterClrMapping/>
  </p:clrMapOvr>
  <mc:AlternateContent xmlns:mc="http://schemas.openxmlformats.org/markup-compatibility/2006" xmlns:p14="http://schemas.microsoft.com/office/powerpoint/2010/main">
    <mc:Choice Requires="p14">
      <p:transition spd="slow" p14:dur="2000" advTm="30857"/>
    </mc:Choice>
    <mc:Fallback xmlns="">
      <p:transition spd="slow" advTm="30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B7BB4F-67D7-40EE-A4A1-7A941BE4BB90}"/>
              </a:ext>
            </a:extLst>
          </p:cNvPr>
          <p:cNvSpPr>
            <a:spLocks noGrp="1"/>
          </p:cNvSpPr>
          <p:nvPr>
            <p:ph idx="1"/>
          </p:nvPr>
        </p:nvSpPr>
        <p:spPr>
          <a:xfrm>
            <a:off x="555065" y="4404118"/>
            <a:ext cx="4435365" cy="914455"/>
          </a:xfrm>
        </p:spPr>
        <p:txBody>
          <a:bodyPr vert="horz" lIns="91440" tIns="45720" rIns="91440" bIns="45720" rtlCol="0" anchor="t">
            <a:normAutofit/>
          </a:bodyPr>
          <a:lstStyle/>
          <a:p>
            <a:pPr marL="457200" lvl="1" indent="0" algn="ctr">
              <a:buNone/>
            </a:pPr>
            <a:r>
              <a:rPr lang="en-CA">
                <a:latin typeface="Abadi Extra Light" panose="020B0204020104020204" pitchFamily="34" charset="0"/>
                <a:cs typeface="Calibri"/>
              </a:rPr>
              <a:t>How to use Figma</a:t>
            </a:r>
            <a:endParaRPr lang="en-US">
              <a:latin typeface="Abadi Extra Light" panose="020B0204020104020204" pitchFamily="34" charset="0"/>
              <a:cs typeface="Calibri"/>
            </a:endParaRPr>
          </a:p>
          <a:p>
            <a:pPr marL="457200" lvl="1" indent="0" algn="ctr">
              <a:buNone/>
            </a:pPr>
            <a:r>
              <a:rPr lang="en-CA">
                <a:latin typeface="Abadi Extra Light" panose="020B0204020104020204" pitchFamily="34" charset="0"/>
                <a:cs typeface="Calibri"/>
              </a:rPr>
              <a:t>The heuristic evaluation process</a:t>
            </a:r>
          </a:p>
        </p:txBody>
      </p:sp>
      <p:pic>
        <p:nvPicPr>
          <p:cNvPr id="4" name="Audio 3">
            <a:hlinkClick r:id="" action="ppaction://media"/>
            <a:extLst>
              <a:ext uri="{FF2B5EF4-FFF2-40B4-BE49-F238E27FC236}">
                <a16:creationId xmlns:a16="http://schemas.microsoft.com/office/drawing/2014/main" id="{44BB1B59-726A-4717-A18F-6BC39D511B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
        <p:nvSpPr>
          <p:cNvPr id="6" name="TextBox 5">
            <a:extLst>
              <a:ext uri="{FF2B5EF4-FFF2-40B4-BE49-F238E27FC236}">
                <a16:creationId xmlns:a16="http://schemas.microsoft.com/office/drawing/2014/main" id="{54914A53-A3D3-4F44-BEE6-5D009FB46F5E}"/>
              </a:ext>
            </a:extLst>
          </p:cNvPr>
          <p:cNvSpPr txBox="1"/>
          <p:nvPr/>
        </p:nvSpPr>
        <p:spPr>
          <a:xfrm>
            <a:off x="1416268" y="1745397"/>
            <a:ext cx="2987566" cy="461665"/>
          </a:xfrm>
          <a:prstGeom prst="rect">
            <a:avLst/>
          </a:prstGeom>
          <a:noFill/>
        </p:spPr>
        <p:txBody>
          <a:bodyPr wrap="square">
            <a:spAutoFit/>
          </a:bodyPr>
          <a:lstStyle/>
          <a:p>
            <a:pPr algn="ctr"/>
            <a:r>
              <a:rPr lang="en-CA" sz="2400">
                <a:latin typeface="Century Gothic" panose="020B0502020202020204" pitchFamily="34" charset="0"/>
                <a:cs typeface="Calibri"/>
              </a:rPr>
              <a:t>What we learned</a:t>
            </a:r>
          </a:p>
        </p:txBody>
      </p:sp>
      <p:sp>
        <p:nvSpPr>
          <p:cNvPr id="7" name="TextBox 6">
            <a:extLst>
              <a:ext uri="{FF2B5EF4-FFF2-40B4-BE49-F238E27FC236}">
                <a16:creationId xmlns:a16="http://schemas.microsoft.com/office/drawing/2014/main" id="{3F1F5A76-956B-427F-915F-EF7D09B71915}"/>
              </a:ext>
            </a:extLst>
          </p:cNvPr>
          <p:cNvSpPr txBox="1"/>
          <p:nvPr/>
        </p:nvSpPr>
        <p:spPr>
          <a:xfrm>
            <a:off x="7649350" y="1745287"/>
            <a:ext cx="2987566" cy="461665"/>
          </a:xfrm>
          <a:prstGeom prst="rect">
            <a:avLst/>
          </a:prstGeom>
          <a:noFill/>
        </p:spPr>
        <p:txBody>
          <a:bodyPr wrap="square">
            <a:spAutoFit/>
          </a:bodyPr>
          <a:lstStyle/>
          <a:p>
            <a:pPr algn="ctr"/>
            <a:r>
              <a:rPr lang="en-CA" sz="2400">
                <a:latin typeface="Century Gothic" panose="020B0502020202020204" pitchFamily="34" charset="0"/>
                <a:cs typeface="Calibri"/>
              </a:rPr>
              <a:t>What went wrong</a:t>
            </a:r>
          </a:p>
        </p:txBody>
      </p:sp>
      <p:grpSp>
        <p:nvGrpSpPr>
          <p:cNvPr id="14" name="Group 13">
            <a:extLst>
              <a:ext uri="{FF2B5EF4-FFF2-40B4-BE49-F238E27FC236}">
                <a16:creationId xmlns:a16="http://schemas.microsoft.com/office/drawing/2014/main" id="{005ABFE7-ABBB-43FB-A654-CC3558DA4DA8}"/>
              </a:ext>
            </a:extLst>
          </p:cNvPr>
          <p:cNvGrpSpPr/>
          <p:nvPr/>
        </p:nvGrpSpPr>
        <p:grpSpPr>
          <a:xfrm>
            <a:off x="6882737" y="4297757"/>
            <a:ext cx="4312765" cy="1127178"/>
            <a:chOff x="6642090" y="4297757"/>
            <a:chExt cx="4312765" cy="1127178"/>
          </a:xfrm>
        </p:grpSpPr>
        <p:sp>
          <p:nvSpPr>
            <p:cNvPr id="10" name="Rectangle: Rounded Corners 9">
              <a:extLst>
                <a:ext uri="{FF2B5EF4-FFF2-40B4-BE49-F238E27FC236}">
                  <a16:creationId xmlns:a16="http://schemas.microsoft.com/office/drawing/2014/main" id="{03B62F0D-236C-4240-9B47-F4E4D58165AB}"/>
                </a:ext>
              </a:extLst>
            </p:cNvPr>
            <p:cNvSpPr/>
            <p:nvPr/>
          </p:nvSpPr>
          <p:spPr>
            <a:xfrm>
              <a:off x="6850118" y="4297757"/>
              <a:ext cx="4104737" cy="1127178"/>
            </a:xfrm>
            <a:prstGeom prst="roundRect">
              <a:avLst/>
            </a:prstGeom>
            <a:noFill/>
            <a:ln w="19050">
              <a:solidFill>
                <a:srgbClr val="DE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2A8241D6-0770-4040-B433-7C802C5D782F}"/>
                </a:ext>
              </a:extLst>
            </p:cNvPr>
            <p:cNvSpPr txBox="1"/>
            <p:nvPr/>
          </p:nvSpPr>
          <p:spPr>
            <a:xfrm>
              <a:off x="6642090" y="4445848"/>
              <a:ext cx="4104737" cy="830997"/>
            </a:xfrm>
            <a:prstGeom prst="rect">
              <a:avLst/>
            </a:prstGeom>
            <a:noFill/>
          </p:spPr>
          <p:txBody>
            <a:bodyPr wrap="square">
              <a:spAutoFit/>
            </a:bodyPr>
            <a:lstStyle/>
            <a:p>
              <a:pPr lvl="1" algn="ctr"/>
              <a:r>
                <a:rPr lang="en-CA" sz="2400">
                  <a:latin typeface="Abadi Extra Light" panose="020B0204020104020204" pitchFamily="34" charset="0"/>
                  <a:cs typeface="Calibri"/>
                </a:rPr>
                <a:t>Figma frames and editing</a:t>
              </a:r>
            </a:p>
            <a:p>
              <a:pPr lvl="1" algn="ctr"/>
              <a:r>
                <a:rPr lang="en-CA" sz="2400">
                  <a:latin typeface="Abadi Extra Light" panose="020B0204020104020204" pitchFamily="34" charset="0"/>
                  <a:cs typeface="Calibri"/>
                </a:rPr>
                <a:t>Functional text box</a:t>
              </a:r>
            </a:p>
          </p:txBody>
        </p:sp>
      </p:grpSp>
      <p:sp>
        <p:nvSpPr>
          <p:cNvPr id="13" name="Rectangle: Rounded Corners 12">
            <a:extLst>
              <a:ext uri="{FF2B5EF4-FFF2-40B4-BE49-F238E27FC236}">
                <a16:creationId xmlns:a16="http://schemas.microsoft.com/office/drawing/2014/main" id="{F4E8027E-1A3D-4B86-8B4C-913993962D92}"/>
              </a:ext>
            </a:extLst>
          </p:cNvPr>
          <p:cNvSpPr/>
          <p:nvPr/>
        </p:nvSpPr>
        <p:spPr>
          <a:xfrm>
            <a:off x="996498" y="4297757"/>
            <a:ext cx="4104737" cy="1127178"/>
          </a:xfrm>
          <a:prstGeom prst="roundRect">
            <a:avLst/>
          </a:prstGeom>
          <a:noFill/>
          <a:ln w="19050">
            <a:solidFill>
              <a:srgbClr val="DE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a:extLst>
              <a:ext uri="{FF2B5EF4-FFF2-40B4-BE49-F238E27FC236}">
                <a16:creationId xmlns:a16="http://schemas.microsoft.com/office/drawing/2014/main" id="{9171BFD9-10D3-4043-9301-592435BCA4D1}"/>
              </a:ext>
            </a:extLst>
          </p:cNvPr>
          <p:cNvCxnSpPr>
            <a:cxnSpLocks/>
          </p:cNvCxnSpPr>
          <p:nvPr/>
        </p:nvCxnSpPr>
        <p:spPr>
          <a:xfrm>
            <a:off x="6096000" y="2431197"/>
            <a:ext cx="0" cy="2584865"/>
          </a:xfrm>
          <a:prstGeom prst="line">
            <a:avLst/>
          </a:prstGeom>
          <a:ln w="38100">
            <a:solidFill>
              <a:srgbClr val="CE3535"/>
            </a:solidFill>
          </a:ln>
        </p:spPr>
        <p:style>
          <a:lnRef idx="1">
            <a:schemeClr val="accent1"/>
          </a:lnRef>
          <a:fillRef idx="0">
            <a:schemeClr val="accent1"/>
          </a:fillRef>
          <a:effectRef idx="0">
            <a:schemeClr val="accent1"/>
          </a:effectRef>
          <a:fontRef idx="minor">
            <a:schemeClr val="tx1"/>
          </a:fontRef>
        </p:style>
      </p:cxnSp>
      <p:pic>
        <p:nvPicPr>
          <p:cNvPr id="19" name="Graphic 18" descr="Comment Dislike">
            <a:extLst>
              <a:ext uri="{FF2B5EF4-FFF2-40B4-BE49-F238E27FC236}">
                <a16:creationId xmlns:a16="http://schemas.microsoft.com/office/drawing/2014/main" id="{17F4FF89-A100-4ECA-87FC-26EA9C84EE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18556" y="2615422"/>
            <a:ext cx="914400" cy="914400"/>
          </a:xfrm>
          <a:prstGeom prst="rect">
            <a:avLst/>
          </a:prstGeom>
        </p:spPr>
      </p:pic>
      <p:pic>
        <p:nvPicPr>
          <p:cNvPr id="21" name="Graphic 20" descr="Remote learning language">
            <a:extLst>
              <a:ext uri="{FF2B5EF4-FFF2-40B4-BE49-F238E27FC236}">
                <a16:creationId xmlns:a16="http://schemas.microsoft.com/office/drawing/2014/main" id="{83654253-402B-4453-AE95-17BE98123B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9045" y="2615422"/>
            <a:ext cx="914400" cy="914400"/>
          </a:xfrm>
          <a:prstGeom prst="rect">
            <a:avLst/>
          </a:prstGeom>
        </p:spPr>
      </p:pic>
      <p:sp>
        <p:nvSpPr>
          <p:cNvPr id="15" name="Title 4">
            <a:extLst>
              <a:ext uri="{FF2B5EF4-FFF2-40B4-BE49-F238E27FC236}">
                <a16:creationId xmlns:a16="http://schemas.microsoft.com/office/drawing/2014/main" id="{B8315047-8AFB-4F4A-A6EC-5328E077C7FB}"/>
              </a:ext>
            </a:extLst>
          </p:cNvPr>
          <p:cNvSpPr>
            <a:spLocks noGrp="1"/>
          </p:cNvSpPr>
          <p:nvPr>
            <p:ph type="title"/>
          </p:nvPr>
        </p:nvSpPr>
        <p:spPr>
          <a:xfrm>
            <a:off x="422563" y="136525"/>
            <a:ext cx="10515600" cy="660111"/>
          </a:xfrm>
        </p:spPr>
        <p:txBody>
          <a:bodyPr/>
          <a:lstStyle/>
          <a:p>
            <a:r>
              <a:rPr lang="en-US" dirty="0"/>
              <a:t>Reflection</a:t>
            </a:r>
          </a:p>
        </p:txBody>
      </p:sp>
    </p:spTree>
    <p:extLst>
      <p:ext uri="{BB962C8B-B14F-4D97-AF65-F5344CB8AC3E}">
        <p14:creationId xmlns:p14="http://schemas.microsoft.com/office/powerpoint/2010/main" val="1688987803"/>
      </p:ext>
    </p:extLst>
  </p:cSld>
  <p:clrMapOvr>
    <a:masterClrMapping/>
  </p:clrMapOvr>
  <mc:AlternateContent xmlns:mc="http://schemas.openxmlformats.org/markup-compatibility/2006" xmlns:p14="http://schemas.microsoft.com/office/powerpoint/2010/main">
    <mc:Choice Requires="p14">
      <p:transition spd="slow" p14:dur="2000" advTm="58340"/>
    </mc:Choice>
    <mc:Fallback xmlns="">
      <p:transition spd="slow" advTm="58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262f2b9-daff-42aa-b3ee-a678603cacaf">
      <UserInfo>
        <DisplayName>Yunfan Yang</DisplayName>
        <AccountId>12</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1162848B91B84D8B0216E7B4DD9659" ma:contentTypeVersion="10" ma:contentTypeDescription="Create a new document." ma:contentTypeScope="" ma:versionID="da53036f200fc0cfe0599a39112f9ecc">
  <xsd:schema xmlns:xsd="http://www.w3.org/2001/XMLSchema" xmlns:xs="http://www.w3.org/2001/XMLSchema" xmlns:p="http://schemas.microsoft.com/office/2006/metadata/properties" xmlns:ns2="1708c6e2-827e-4d74-980c-7f104a795eee" xmlns:ns3="1262f2b9-daff-42aa-b3ee-a678603cacaf" targetNamespace="http://schemas.microsoft.com/office/2006/metadata/properties" ma:root="true" ma:fieldsID="433ff0cc10d47c0975f7737494a0a45a" ns2:_="" ns3:_="">
    <xsd:import namespace="1708c6e2-827e-4d74-980c-7f104a795eee"/>
    <xsd:import namespace="1262f2b9-daff-42aa-b3ee-a678603caca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08c6e2-827e-4d74-980c-7f104a795e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262f2b9-daff-42aa-b3ee-a678603caca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3F9391-5E74-470E-883F-1AD48B103656}">
  <ds:schemaRefs>
    <ds:schemaRef ds:uri="1262f2b9-daff-42aa-b3ee-a678603cacaf"/>
    <ds:schemaRef ds:uri="1708c6e2-827e-4d74-980c-7f104a795e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D18115D-8F97-4CB3-B46D-EA69730D02BA}">
  <ds:schemaRefs>
    <ds:schemaRef ds:uri="http://schemas.microsoft.com/sharepoint/v3/contenttype/forms"/>
  </ds:schemaRefs>
</ds:datastoreItem>
</file>

<file path=customXml/itemProps3.xml><?xml version="1.0" encoding="utf-8"?>
<ds:datastoreItem xmlns:ds="http://schemas.openxmlformats.org/officeDocument/2006/customXml" ds:itemID="{3655EF7E-8BBD-4010-80C0-951484FDD4B7}">
  <ds:schemaRefs>
    <ds:schemaRef ds:uri="1262f2b9-daff-42aa-b3ee-a678603cacaf"/>
    <ds:schemaRef ds:uri="1708c6e2-827e-4d74-980c-7f104a795e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TotalTime>
  <Words>785</Words>
  <Application>Microsoft Office PowerPoint</Application>
  <PresentationFormat>Widescreen</PresentationFormat>
  <Paragraphs>85</Paragraphs>
  <Slides>11</Slides>
  <Notes>3</Notes>
  <HiddenSlides>0</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Abadi</vt:lpstr>
      <vt:lpstr>Abadi Extra Light</vt:lpstr>
      <vt:lpstr>Arial</vt:lpstr>
      <vt:lpstr>Calibri</vt:lpstr>
      <vt:lpstr>Calibri Light</vt:lpstr>
      <vt:lpstr>Century Gothic</vt:lpstr>
      <vt:lpstr>Symbol</vt:lpstr>
      <vt:lpstr>Custom Design</vt:lpstr>
      <vt:lpstr>Project Stage 4</vt:lpstr>
      <vt:lpstr>Project Idea – Online Reserving and Ordering Mobile App</vt:lpstr>
      <vt:lpstr>Prototyped Tasks / Prototyping software</vt:lpstr>
      <vt:lpstr>Demo</vt:lpstr>
      <vt:lpstr>Heuristic Evaluation Process</vt:lpstr>
      <vt:lpstr>Color Changed on Button</vt:lpstr>
      <vt:lpstr>Help Center</vt:lpstr>
      <vt:lpstr>Changes Error Prevention</vt:lpstr>
      <vt:lpstr>Reflection</vt:lpstr>
      <vt:lpstr>Stage 5 Plan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Stage 4</dc:title>
  <dc:creator>Nicolás Urrego</dc:creator>
  <cp:lastModifiedBy>Yunfan</cp:lastModifiedBy>
  <cp:revision>7</cp:revision>
  <dcterms:created xsi:type="dcterms:W3CDTF">2020-11-23T04:28:56Z</dcterms:created>
  <dcterms:modified xsi:type="dcterms:W3CDTF">2020-11-24T01:25:46Z</dcterms:modified>
</cp:coreProperties>
</file>